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1" r:id="rId4"/>
  </p:sldMasterIdLst>
  <p:notesMasterIdLst>
    <p:notesMasterId r:id="rId16"/>
  </p:notesMasterIdLst>
  <p:sldIdLst>
    <p:sldId id="380" r:id="rId5"/>
    <p:sldId id="350" r:id="rId6"/>
    <p:sldId id="361" r:id="rId7"/>
    <p:sldId id="351" r:id="rId8"/>
    <p:sldId id="280" r:id="rId9"/>
    <p:sldId id="423" r:id="rId10"/>
    <p:sldId id="316" r:id="rId11"/>
    <p:sldId id="425" r:id="rId12"/>
    <p:sldId id="428" r:id="rId13"/>
    <p:sldId id="424" r:id="rId14"/>
    <p:sldId id="411" r:id="rId15"/>
  </p:sldIdLst>
  <p:sldSz cx="12192000" cy="6858000"/>
  <p:notesSz cx="9296400" cy="7010400"/>
  <p:embeddedFontLst>
    <p:embeddedFont>
      <p:font typeface="Acherus Grotesque" panose="02000505000000020004" pitchFamily="50"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Cambria Math" panose="02040503050406030204" pitchFamily="18" charset="0"/>
      <p:regular r:id="rId25"/>
    </p:embeddedFont>
    <p:embeddedFont>
      <p:font typeface="Wingdings 2" panose="05020102010507070707" pitchFamily="18" charset="2"/>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72" roundtripDataSignature="AMtx7mirGCVZMlAjsyc53uvoGnXgju+HF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DeHart" initials="SPD" lastIdx="2" clrIdx="0">
    <p:extLst>
      <p:ext uri="{19B8F6BF-5375-455C-9EA6-DF929625EA0E}">
        <p15:presenceInfo xmlns:p15="http://schemas.microsoft.com/office/powerpoint/2012/main" userId="Stephanie DeHa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80" autoAdjust="0"/>
  </p:normalViewPr>
  <p:slideViewPr>
    <p:cSldViewPr snapToGrid="0">
      <p:cViewPr varScale="1">
        <p:scale>
          <a:sx n="68" d="100"/>
          <a:sy n="68" d="100"/>
        </p:scale>
        <p:origin x="12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6"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font" Target="fonts/font3.fntdata"/><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77" Type="http://schemas.openxmlformats.org/officeDocument/2006/relationships/tableStyles" Target="tableStyles.xml"/><Relationship Id="rId8" Type="http://schemas.openxmlformats.org/officeDocument/2006/relationships/slide" Target="slides/slide4.xml"/><Relationship Id="rId72"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Hart, Stephanie" userId="69486e51-f5a3-47fa-a1e8-d600d3da159f" providerId="ADAL" clId="{A1735414-CA29-40D3-874F-A71AE808FB6D}"/>
    <pc:docChg chg="undo custSel addSld delSld modSld sldOrd modMainMaster">
      <pc:chgData name="DeHart, Stephanie" userId="69486e51-f5a3-47fa-a1e8-d600d3da159f" providerId="ADAL" clId="{A1735414-CA29-40D3-874F-A71AE808FB6D}" dt="2025-05-23T03:33:34.975" v="282" actId="20577"/>
      <pc:docMkLst>
        <pc:docMk/>
      </pc:docMkLst>
      <pc:sldChg chg="add del">
        <pc:chgData name="DeHart, Stephanie" userId="69486e51-f5a3-47fa-a1e8-d600d3da159f" providerId="ADAL" clId="{A1735414-CA29-40D3-874F-A71AE808FB6D}" dt="2025-05-23T03:21:12.199" v="36" actId="47"/>
        <pc:sldMkLst>
          <pc:docMk/>
          <pc:sldMk cId="575781805" sldId="341"/>
        </pc:sldMkLst>
      </pc:sldChg>
      <pc:sldChg chg="del">
        <pc:chgData name="DeHart, Stephanie" userId="69486e51-f5a3-47fa-a1e8-d600d3da159f" providerId="ADAL" clId="{A1735414-CA29-40D3-874F-A71AE808FB6D}" dt="2025-05-23T03:21:16.055" v="41" actId="47"/>
        <pc:sldMkLst>
          <pc:docMk/>
          <pc:sldMk cId="1833519251" sldId="346"/>
        </pc:sldMkLst>
      </pc:sldChg>
      <pc:sldChg chg="addSp modSp add del mod modAnim">
        <pc:chgData name="DeHart, Stephanie" userId="69486e51-f5a3-47fa-a1e8-d600d3da159f" providerId="ADAL" clId="{A1735414-CA29-40D3-874F-A71AE808FB6D}" dt="2025-05-23T03:29:39.160" v="246"/>
        <pc:sldMkLst>
          <pc:docMk/>
          <pc:sldMk cId="2643515378" sldId="350"/>
        </pc:sldMkLst>
        <pc:spChg chg="mod">
          <ac:chgData name="DeHart, Stephanie" userId="69486e51-f5a3-47fa-a1e8-d600d3da159f" providerId="ADAL" clId="{A1735414-CA29-40D3-874F-A71AE808FB6D}" dt="2025-05-23T03:28:46.340" v="242" actId="20577"/>
          <ac:spMkLst>
            <pc:docMk/>
            <pc:sldMk cId="2643515378" sldId="350"/>
            <ac:spMk id="4" creationId="{5CFF2BCC-8D03-408E-B2AA-6FEB488E3349}"/>
          </ac:spMkLst>
        </pc:spChg>
        <pc:spChg chg="add mod">
          <ac:chgData name="DeHart, Stephanie" userId="69486e51-f5a3-47fa-a1e8-d600d3da159f" providerId="ADAL" clId="{A1735414-CA29-40D3-874F-A71AE808FB6D}" dt="2025-05-23T03:29:34.982" v="245"/>
          <ac:spMkLst>
            <pc:docMk/>
            <pc:sldMk cId="2643515378" sldId="350"/>
            <ac:spMk id="27" creationId="{5A72607D-899C-4091-B904-E3E001720FC5}"/>
          </ac:spMkLst>
        </pc:spChg>
      </pc:sldChg>
      <pc:sldChg chg="add del">
        <pc:chgData name="DeHart, Stephanie" userId="69486e51-f5a3-47fa-a1e8-d600d3da159f" providerId="ADAL" clId="{A1735414-CA29-40D3-874F-A71AE808FB6D}" dt="2025-05-23T03:21:14.366" v="39" actId="47"/>
        <pc:sldMkLst>
          <pc:docMk/>
          <pc:sldMk cId="294081192" sldId="357"/>
        </pc:sldMkLst>
      </pc:sldChg>
      <pc:sldChg chg="add del">
        <pc:chgData name="DeHart, Stephanie" userId="69486e51-f5a3-47fa-a1e8-d600d3da159f" providerId="ADAL" clId="{A1735414-CA29-40D3-874F-A71AE808FB6D}" dt="2025-05-23T03:21:15.285" v="40" actId="47"/>
        <pc:sldMkLst>
          <pc:docMk/>
          <pc:sldMk cId="2477861596" sldId="360"/>
        </pc:sldMkLst>
      </pc:sldChg>
      <pc:sldChg chg="addSp modSp add del mod modAnim">
        <pc:chgData name="DeHart, Stephanie" userId="69486e51-f5a3-47fa-a1e8-d600d3da159f" providerId="ADAL" clId="{A1735414-CA29-40D3-874F-A71AE808FB6D}" dt="2025-05-23T03:33:34.975" v="282" actId="20577"/>
        <pc:sldMkLst>
          <pc:docMk/>
          <pc:sldMk cId="4022730010" sldId="361"/>
        </pc:sldMkLst>
        <pc:spChg chg="mod">
          <ac:chgData name="DeHart, Stephanie" userId="69486e51-f5a3-47fa-a1e8-d600d3da159f" providerId="ADAL" clId="{A1735414-CA29-40D3-874F-A71AE808FB6D}" dt="2025-05-23T03:33:34.975" v="282" actId="20577"/>
          <ac:spMkLst>
            <pc:docMk/>
            <pc:sldMk cId="4022730010" sldId="361"/>
            <ac:spMk id="3" creationId="{BCF5D2E3-1E6D-4F69-BA4C-C9E640C13756}"/>
          </ac:spMkLst>
        </pc:spChg>
        <pc:spChg chg="add mod">
          <ac:chgData name="DeHart, Stephanie" userId="69486e51-f5a3-47fa-a1e8-d600d3da159f" providerId="ADAL" clId="{A1735414-CA29-40D3-874F-A71AE808FB6D}" dt="2025-05-23T03:30:12.935" v="252" actId="12789"/>
          <ac:spMkLst>
            <pc:docMk/>
            <pc:sldMk cId="4022730010" sldId="361"/>
            <ac:spMk id="18" creationId="{361645B7-3E59-46C4-985C-8F5D52F52925}"/>
          </ac:spMkLst>
        </pc:spChg>
        <pc:spChg chg="add mod">
          <ac:chgData name="DeHart, Stephanie" userId="69486e51-f5a3-47fa-a1e8-d600d3da159f" providerId="ADAL" clId="{A1735414-CA29-40D3-874F-A71AE808FB6D}" dt="2025-05-23T03:30:20.203" v="254" actId="14100"/>
          <ac:spMkLst>
            <pc:docMk/>
            <pc:sldMk cId="4022730010" sldId="361"/>
            <ac:spMk id="19" creationId="{BC255C86-EBF3-4719-84B5-39F43F20CA13}"/>
          </ac:spMkLst>
        </pc:spChg>
      </pc:sldChg>
      <pc:sldChg chg="modSp mod modAnim">
        <pc:chgData name="DeHart, Stephanie" userId="69486e51-f5a3-47fa-a1e8-d600d3da159f" providerId="ADAL" clId="{A1735414-CA29-40D3-874F-A71AE808FB6D}" dt="2025-05-23T03:30:50.151" v="258"/>
        <pc:sldMkLst>
          <pc:docMk/>
          <pc:sldMk cId="250194492" sldId="362"/>
        </pc:sldMkLst>
        <pc:spChg chg="mod">
          <ac:chgData name="DeHart, Stephanie" userId="69486e51-f5a3-47fa-a1e8-d600d3da159f" providerId="ADAL" clId="{A1735414-CA29-40D3-874F-A71AE808FB6D}" dt="2025-05-23T03:30:44.326" v="257" actId="20577"/>
          <ac:spMkLst>
            <pc:docMk/>
            <pc:sldMk cId="250194492" sldId="362"/>
            <ac:spMk id="4" creationId="{161A8946-FE03-41DE-87D0-8C8C80AE532E}"/>
          </ac:spMkLst>
        </pc:spChg>
        <pc:spChg chg="mod">
          <ac:chgData name="DeHart, Stephanie" userId="69486e51-f5a3-47fa-a1e8-d600d3da159f" providerId="ADAL" clId="{A1735414-CA29-40D3-874F-A71AE808FB6D}" dt="2025-05-23T03:21:00.171" v="35"/>
          <ac:spMkLst>
            <pc:docMk/>
            <pc:sldMk cId="250194492" sldId="362"/>
            <ac:spMk id="7" creationId="{6DFCDA47-B3DD-4522-B283-6BFEAA16C912}"/>
          </ac:spMkLst>
        </pc:spChg>
        <pc:spChg chg="mod">
          <ac:chgData name="DeHart, Stephanie" userId="69486e51-f5a3-47fa-a1e8-d600d3da159f" providerId="ADAL" clId="{A1735414-CA29-40D3-874F-A71AE808FB6D}" dt="2025-05-23T03:21:00.171" v="35"/>
          <ac:spMkLst>
            <pc:docMk/>
            <pc:sldMk cId="250194492" sldId="362"/>
            <ac:spMk id="8" creationId="{EE5D9DD7-98BF-4477-A210-E26C74CC24BD}"/>
          </ac:spMkLst>
        </pc:spChg>
      </pc:sldChg>
      <pc:sldChg chg="modSp mod">
        <pc:chgData name="DeHart, Stephanie" userId="69486e51-f5a3-47fa-a1e8-d600d3da159f" providerId="ADAL" clId="{A1735414-CA29-40D3-874F-A71AE808FB6D}" dt="2025-05-23T03:19:05.655" v="1" actId="20577"/>
        <pc:sldMkLst>
          <pc:docMk/>
          <pc:sldMk cId="3200988396" sldId="380"/>
        </pc:sldMkLst>
        <pc:spChg chg="mod">
          <ac:chgData name="DeHart, Stephanie" userId="69486e51-f5a3-47fa-a1e8-d600d3da159f" providerId="ADAL" clId="{A1735414-CA29-40D3-874F-A71AE808FB6D}" dt="2025-05-23T03:19:05.655" v="1" actId="20577"/>
          <ac:spMkLst>
            <pc:docMk/>
            <pc:sldMk cId="3200988396" sldId="380"/>
            <ac:spMk id="2" creationId="{4B00F92F-512B-46C5-B0CA-1DA250FA1E7E}"/>
          </ac:spMkLst>
        </pc:spChg>
      </pc:sldChg>
      <pc:sldChg chg="delSp modSp mod modAnim">
        <pc:chgData name="DeHart, Stephanie" userId="69486e51-f5a3-47fa-a1e8-d600d3da159f" providerId="ADAL" clId="{A1735414-CA29-40D3-874F-A71AE808FB6D}" dt="2025-05-23T03:26:59.030" v="239" actId="478"/>
        <pc:sldMkLst>
          <pc:docMk/>
          <pc:sldMk cId="832416024" sldId="389"/>
        </pc:sldMkLst>
        <pc:spChg chg="mod">
          <ac:chgData name="DeHart, Stephanie" userId="69486e51-f5a3-47fa-a1e8-d600d3da159f" providerId="ADAL" clId="{A1735414-CA29-40D3-874F-A71AE808FB6D}" dt="2025-05-23T03:26:35.809" v="231" actId="20577"/>
          <ac:spMkLst>
            <pc:docMk/>
            <pc:sldMk cId="832416024" sldId="389"/>
            <ac:spMk id="4" creationId="{A56AA749-62AE-4E6D-8E72-D49C259E05DF}"/>
          </ac:spMkLst>
        </pc:spChg>
        <pc:spChg chg="del">
          <ac:chgData name="DeHart, Stephanie" userId="69486e51-f5a3-47fa-a1e8-d600d3da159f" providerId="ADAL" clId="{A1735414-CA29-40D3-874F-A71AE808FB6D}" dt="2025-05-23T03:26:54.980" v="236" actId="478"/>
          <ac:spMkLst>
            <pc:docMk/>
            <pc:sldMk cId="832416024" sldId="389"/>
            <ac:spMk id="22" creationId="{2543E6EB-6F35-42BF-BD7A-CEC348D1A594}"/>
          </ac:spMkLst>
        </pc:spChg>
        <pc:spChg chg="del">
          <ac:chgData name="DeHart, Stephanie" userId="69486e51-f5a3-47fa-a1e8-d600d3da159f" providerId="ADAL" clId="{A1735414-CA29-40D3-874F-A71AE808FB6D}" dt="2025-05-23T03:26:55.973" v="237" actId="478"/>
          <ac:spMkLst>
            <pc:docMk/>
            <pc:sldMk cId="832416024" sldId="389"/>
            <ac:spMk id="27" creationId="{8A306E43-693D-483B-B1E9-AF5E6E979D83}"/>
          </ac:spMkLst>
        </pc:spChg>
        <pc:spChg chg="del">
          <ac:chgData name="DeHart, Stephanie" userId="69486e51-f5a3-47fa-a1e8-d600d3da159f" providerId="ADAL" clId="{A1735414-CA29-40D3-874F-A71AE808FB6D}" dt="2025-05-23T03:26:57.571" v="238" actId="478"/>
          <ac:spMkLst>
            <pc:docMk/>
            <pc:sldMk cId="832416024" sldId="389"/>
            <ac:spMk id="29" creationId="{468A0925-9DB7-43AF-8950-45D265D87743}"/>
          </ac:spMkLst>
        </pc:spChg>
        <pc:cxnChg chg="del mod">
          <ac:chgData name="DeHart, Stephanie" userId="69486e51-f5a3-47fa-a1e8-d600d3da159f" providerId="ADAL" clId="{A1735414-CA29-40D3-874F-A71AE808FB6D}" dt="2025-05-23T03:26:59.030" v="239" actId="478"/>
          <ac:cxnSpMkLst>
            <pc:docMk/>
            <pc:sldMk cId="832416024" sldId="389"/>
            <ac:cxnSpMk id="24" creationId="{DBCE4AD6-079F-4CB4-AAF2-577A7C2EEC26}"/>
          </ac:cxnSpMkLst>
        </pc:cxnChg>
      </pc:sldChg>
      <pc:sldChg chg="addSp modSp mod ord modAnim">
        <pc:chgData name="DeHart, Stephanie" userId="69486e51-f5a3-47fa-a1e8-d600d3da159f" providerId="ADAL" clId="{A1735414-CA29-40D3-874F-A71AE808FB6D}" dt="2025-05-23T03:31:02.002" v="260"/>
        <pc:sldMkLst>
          <pc:docMk/>
          <pc:sldMk cId="3531728258" sldId="407"/>
        </pc:sldMkLst>
        <pc:spChg chg="add mod">
          <ac:chgData name="DeHart, Stephanie" userId="69486e51-f5a3-47fa-a1e8-d600d3da159f" providerId="ADAL" clId="{A1735414-CA29-40D3-874F-A71AE808FB6D}" dt="2025-05-23T03:26:31.601" v="229" actId="1036"/>
          <ac:spMkLst>
            <pc:docMk/>
            <pc:sldMk cId="3531728258" sldId="407"/>
            <ac:spMk id="9" creationId="{FDAFDC13-385A-4A01-B9B5-68B26A78ED06}"/>
          </ac:spMkLst>
        </pc:spChg>
        <pc:spChg chg="add mod">
          <ac:chgData name="DeHart, Stephanie" userId="69486e51-f5a3-47fa-a1e8-d600d3da159f" providerId="ADAL" clId="{A1735414-CA29-40D3-874F-A71AE808FB6D}" dt="2025-05-23T03:21:56.601" v="75" actId="1076"/>
          <ac:spMkLst>
            <pc:docMk/>
            <pc:sldMk cId="3531728258" sldId="407"/>
            <ac:spMk id="11" creationId="{9826EBBB-C2E5-4CE7-929D-FC9A4CF8668B}"/>
          </ac:spMkLst>
        </pc:spChg>
        <pc:spChg chg="add mod">
          <ac:chgData name="DeHart, Stephanie" userId="69486e51-f5a3-47fa-a1e8-d600d3da159f" providerId="ADAL" clId="{A1735414-CA29-40D3-874F-A71AE808FB6D}" dt="2025-05-23T03:22:11.560" v="100" actId="1076"/>
          <ac:spMkLst>
            <pc:docMk/>
            <pc:sldMk cId="3531728258" sldId="407"/>
            <ac:spMk id="12" creationId="{6E455A57-8569-444B-B14F-E54DEFF4E8EA}"/>
          </ac:spMkLst>
        </pc:spChg>
        <pc:spChg chg="add mod">
          <ac:chgData name="DeHart, Stephanie" userId="69486e51-f5a3-47fa-a1e8-d600d3da159f" providerId="ADAL" clId="{A1735414-CA29-40D3-874F-A71AE808FB6D}" dt="2025-05-23T03:22:23.791" v="102" actId="1076"/>
          <ac:spMkLst>
            <pc:docMk/>
            <pc:sldMk cId="3531728258" sldId="407"/>
            <ac:spMk id="13" creationId="{DC02C4B5-0FD4-44F9-B6A8-E9F341297F3A}"/>
          </ac:spMkLst>
        </pc:spChg>
        <pc:spChg chg="add mod">
          <ac:chgData name="DeHart, Stephanie" userId="69486e51-f5a3-47fa-a1e8-d600d3da159f" providerId="ADAL" clId="{A1735414-CA29-40D3-874F-A71AE808FB6D}" dt="2025-05-23T03:22:41.470" v="127" actId="1076"/>
          <ac:spMkLst>
            <pc:docMk/>
            <pc:sldMk cId="3531728258" sldId="407"/>
            <ac:spMk id="14" creationId="{66DD75C2-51CF-4702-986B-13F0040286F9}"/>
          </ac:spMkLst>
        </pc:spChg>
        <pc:spChg chg="add mod">
          <ac:chgData name="DeHart, Stephanie" userId="69486e51-f5a3-47fa-a1e8-d600d3da159f" providerId="ADAL" clId="{A1735414-CA29-40D3-874F-A71AE808FB6D}" dt="2025-05-23T03:25:34.580" v="226" actId="14100"/>
          <ac:spMkLst>
            <pc:docMk/>
            <pc:sldMk cId="3531728258" sldId="407"/>
            <ac:spMk id="15" creationId="{BC8D587A-E3BA-4D16-AD6A-92D60A7F310D}"/>
          </ac:spMkLst>
        </pc:spChg>
      </pc:sldChg>
      <pc:sldChg chg="addSp delSp modSp mod delAnim">
        <pc:chgData name="DeHart, Stephanie" userId="69486e51-f5a3-47fa-a1e8-d600d3da159f" providerId="ADAL" clId="{A1735414-CA29-40D3-874F-A71AE808FB6D}" dt="2025-05-23T03:33:00.504" v="280" actId="207"/>
        <pc:sldMkLst>
          <pc:docMk/>
          <pc:sldMk cId="1033603910" sldId="408"/>
        </pc:sldMkLst>
        <pc:spChg chg="del">
          <ac:chgData name="DeHart, Stephanie" userId="69486e51-f5a3-47fa-a1e8-d600d3da159f" providerId="ADAL" clId="{A1735414-CA29-40D3-874F-A71AE808FB6D}" dt="2025-05-23T03:31:45.020" v="262" actId="478"/>
          <ac:spMkLst>
            <pc:docMk/>
            <pc:sldMk cId="1033603910" sldId="408"/>
            <ac:spMk id="6" creationId="{D4586515-EFE3-40F5-A5DD-7CF4707351E3}"/>
          </ac:spMkLst>
        </pc:spChg>
        <pc:spChg chg="del">
          <ac:chgData name="DeHart, Stephanie" userId="69486e51-f5a3-47fa-a1e8-d600d3da159f" providerId="ADAL" clId="{A1735414-CA29-40D3-874F-A71AE808FB6D}" dt="2025-05-23T03:31:43.980" v="261" actId="478"/>
          <ac:spMkLst>
            <pc:docMk/>
            <pc:sldMk cId="1033603910" sldId="408"/>
            <ac:spMk id="8" creationId="{F99CACE8-CB3F-4093-85A8-52CD2C6945FB}"/>
          </ac:spMkLst>
        </pc:spChg>
        <pc:spChg chg="del mod">
          <ac:chgData name="DeHart, Stephanie" userId="69486e51-f5a3-47fa-a1e8-d600d3da159f" providerId="ADAL" clId="{A1735414-CA29-40D3-874F-A71AE808FB6D}" dt="2025-05-23T03:31:48.323" v="265" actId="478"/>
          <ac:spMkLst>
            <pc:docMk/>
            <pc:sldMk cId="1033603910" sldId="408"/>
            <ac:spMk id="9" creationId="{FDAFDC13-385A-4A01-B9B5-68B26A78ED06}"/>
          </ac:spMkLst>
        </pc:spChg>
        <pc:spChg chg="del">
          <ac:chgData name="DeHart, Stephanie" userId="69486e51-f5a3-47fa-a1e8-d600d3da159f" providerId="ADAL" clId="{A1735414-CA29-40D3-874F-A71AE808FB6D}" dt="2025-05-23T03:31:51.891" v="268" actId="478"/>
          <ac:spMkLst>
            <pc:docMk/>
            <pc:sldMk cId="1033603910" sldId="408"/>
            <ac:spMk id="11" creationId="{9826EBBB-C2E5-4CE7-929D-FC9A4CF8668B}"/>
          </ac:spMkLst>
        </pc:spChg>
        <pc:spChg chg="del">
          <ac:chgData name="DeHart, Stephanie" userId="69486e51-f5a3-47fa-a1e8-d600d3da159f" providerId="ADAL" clId="{A1735414-CA29-40D3-874F-A71AE808FB6D}" dt="2025-05-23T03:31:49.470" v="266" actId="478"/>
          <ac:spMkLst>
            <pc:docMk/>
            <pc:sldMk cId="1033603910" sldId="408"/>
            <ac:spMk id="12" creationId="{6E455A57-8569-444B-B14F-E54DEFF4E8EA}"/>
          </ac:spMkLst>
        </pc:spChg>
        <pc:spChg chg="del">
          <ac:chgData name="DeHart, Stephanie" userId="69486e51-f5a3-47fa-a1e8-d600d3da159f" providerId="ADAL" clId="{A1735414-CA29-40D3-874F-A71AE808FB6D}" dt="2025-05-23T03:31:53.825" v="269" actId="478"/>
          <ac:spMkLst>
            <pc:docMk/>
            <pc:sldMk cId="1033603910" sldId="408"/>
            <ac:spMk id="13" creationId="{DC02C4B5-0FD4-44F9-B6A8-E9F341297F3A}"/>
          </ac:spMkLst>
        </pc:spChg>
        <pc:spChg chg="del">
          <ac:chgData name="DeHart, Stephanie" userId="69486e51-f5a3-47fa-a1e8-d600d3da159f" providerId="ADAL" clId="{A1735414-CA29-40D3-874F-A71AE808FB6D}" dt="2025-05-23T03:31:55.127" v="270" actId="478"/>
          <ac:spMkLst>
            <pc:docMk/>
            <pc:sldMk cId="1033603910" sldId="408"/>
            <ac:spMk id="14" creationId="{66DD75C2-51CF-4702-986B-13F0040286F9}"/>
          </ac:spMkLst>
        </pc:spChg>
        <pc:spChg chg="del">
          <ac:chgData name="DeHart, Stephanie" userId="69486e51-f5a3-47fa-a1e8-d600d3da159f" providerId="ADAL" clId="{A1735414-CA29-40D3-874F-A71AE808FB6D}" dt="2025-05-23T03:31:50.727" v="267" actId="478"/>
          <ac:spMkLst>
            <pc:docMk/>
            <pc:sldMk cId="1033603910" sldId="408"/>
            <ac:spMk id="15" creationId="{BC8D587A-E3BA-4D16-AD6A-92D60A7F310D}"/>
          </ac:spMkLst>
        </pc:spChg>
        <pc:spChg chg="add mod">
          <ac:chgData name="DeHart, Stephanie" userId="69486e51-f5a3-47fa-a1e8-d600d3da159f" providerId="ADAL" clId="{A1735414-CA29-40D3-874F-A71AE808FB6D}" dt="2025-05-23T03:32:03.888" v="271"/>
          <ac:spMkLst>
            <pc:docMk/>
            <pc:sldMk cId="1033603910" sldId="408"/>
            <ac:spMk id="16" creationId="{8584A950-A8E2-4B31-ABD2-90A9447CB607}"/>
          </ac:spMkLst>
        </pc:spChg>
        <pc:spChg chg="add mod">
          <ac:chgData name="DeHart, Stephanie" userId="69486e51-f5a3-47fa-a1e8-d600d3da159f" providerId="ADAL" clId="{A1735414-CA29-40D3-874F-A71AE808FB6D}" dt="2025-05-23T03:32:03.888" v="271"/>
          <ac:spMkLst>
            <pc:docMk/>
            <pc:sldMk cId="1033603910" sldId="408"/>
            <ac:spMk id="17" creationId="{DAA79D3E-EA3B-434D-ACC6-5C8B5CB31201}"/>
          </ac:spMkLst>
        </pc:spChg>
        <pc:spChg chg="add mod">
          <ac:chgData name="DeHart, Stephanie" userId="69486e51-f5a3-47fa-a1e8-d600d3da159f" providerId="ADAL" clId="{A1735414-CA29-40D3-874F-A71AE808FB6D}" dt="2025-05-23T03:32:23.176" v="272"/>
          <ac:spMkLst>
            <pc:docMk/>
            <pc:sldMk cId="1033603910" sldId="408"/>
            <ac:spMk id="18" creationId="{E5CA6E96-7198-46D6-AAFA-CE1740074DA0}"/>
          </ac:spMkLst>
        </pc:spChg>
        <pc:spChg chg="add mod">
          <ac:chgData name="DeHart, Stephanie" userId="69486e51-f5a3-47fa-a1e8-d600d3da159f" providerId="ADAL" clId="{A1735414-CA29-40D3-874F-A71AE808FB6D}" dt="2025-05-23T03:32:23.176" v="272"/>
          <ac:spMkLst>
            <pc:docMk/>
            <pc:sldMk cId="1033603910" sldId="408"/>
            <ac:spMk id="19" creationId="{06FFE0AC-C909-41CE-BD0D-CDAD013E5898}"/>
          </ac:spMkLst>
        </pc:spChg>
        <pc:graphicFrameChg chg="modGraphic">
          <ac:chgData name="DeHart, Stephanie" userId="69486e51-f5a3-47fa-a1e8-d600d3da159f" providerId="ADAL" clId="{A1735414-CA29-40D3-874F-A71AE808FB6D}" dt="2025-05-23T03:33:00.504" v="280" actId="207"/>
          <ac:graphicFrameMkLst>
            <pc:docMk/>
            <pc:sldMk cId="1033603910" sldId="408"/>
            <ac:graphicFrameMk id="2" creationId="{5AF1CA60-CA40-4A45-BB02-3422D26D20E9}"/>
          </ac:graphicFrameMkLst>
        </pc:graphicFrameChg>
      </pc:sldChg>
      <pc:sldMasterChg chg="modSp mod modSldLayout">
        <pc:chgData name="DeHart, Stephanie" userId="69486e51-f5a3-47fa-a1e8-d600d3da159f" providerId="ADAL" clId="{A1735414-CA29-40D3-874F-A71AE808FB6D}" dt="2025-05-23T03:20:11.008" v="21" actId="20577"/>
        <pc:sldMasterMkLst>
          <pc:docMk/>
          <pc:sldMasterMk cId="4184711923" sldId="2147483691"/>
        </pc:sldMasterMkLst>
        <pc:spChg chg="mod">
          <ac:chgData name="DeHart, Stephanie" userId="69486e51-f5a3-47fa-a1e8-d600d3da159f" providerId="ADAL" clId="{A1735414-CA29-40D3-874F-A71AE808FB6D}" dt="2025-05-23T03:19:28.795" v="3" actId="20577"/>
          <ac:spMkLst>
            <pc:docMk/>
            <pc:sldMasterMk cId="4184711923" sldId="2147483691"/>
            <ac:spMk id="5" creationId="{332C1DAF-B7B3-4CCB-B4B5-F571E947E252}"/>
          </ac:spMkLst>
        </pc:spChg>
        <pc:sldLayoutChg chg="modSp mod">
          <pc:chgData name="DeHart, Stephanie" userId="69486e51-f5a3-47fa-a1e8-d600d3da159f" providerId="ADAL" clId="{A1735414-CA29-40D3-874F-A71AE808FB6D}" dt="2025-05-23T03:19:34.905" v="5" actId="20577"/>
          <pc:sldLayoutMkLst>
            <pc:docMk/>
            <pc:sldMasterMk cId="4184711923" sldId="2147483691"/>
            <pc:sldLayoutMk cId="161518473" sldId="2147483693"/>
          </pc:sldLayoutMkLst>
          <pc:spChg chg="mod">
            <ac:chgData name="DeHart, Stephanie" userId="69486e51-f5a3-47fa-a1e8-d600d3da159f" providerId="ADAL" clId="{A1735414-CA29-40D3-874F-A71AE808FB6D}" dt="2025-05-23T03:19:34.905" v="5" actId="20577"/>
            <ac:spMkLst>
              <pc:docMk/>
              <pc:sldMasterMk cId="4184711923" sldId="2147483691"/>
              <pc:sldLayoutMk cId="161518473" sldId="2147483693"/>
              <ac:spMk id="5" creationId="{5F00E36B-72A7-4BFB-871F-DF9DC8F5C1EB}"/>
            </ac:spMkLst>
          </pc:spChg>
        </pc:sldLayoutChg>
        <pc:sldLayoutChg chg="modSp mod">
          <pc:chgData name="DeHart, Stephanie" userId="69486e51-f5a3-47fa-a1e8-d600d3da159f" providerId="ADAL" clId="{A1735414-CA29-40D3-874F-A71AE808FB6D}" dt="2025-05-23T03:19:38.582" v="7" actId="20577"/>
          <pc:sldLayoutMkLst>
            <pc:docMk/>
            <pc:sldMasterMk cId="4184711923" sldId="2147483691"/>
            <pc:sldLayoutMk cId="3108923539" sldId="2147483701"/>
          </pc:sldLayoutMkLst>
          <pc:spChg chg="mod">
            <ac:chgData name="DeHart, Stephanie" userId="69486e51-f5a3-47fa-a1e8-d600d3da159f" providerId="ADAL" clId="{A1735414-CA29-40D3-874F-A71AE808FB6D}" dt="2025-05-23T03:19:38.582" v="7" actId="20577"/>
            <ac:spMkLst>
              <pc:docMk/>
              <pc:sldMasterMk cId="4184711923" sldId="2147483691"/>
              <pc:sldLayoutMk cId="3108923539" sldId="2147483701"/>
              <ac:spMk id="6" creationId="{CC0C3E87-5695-445C-9BAA-AB58B0E3AB8E}"/>
            </ac:spMkLst>
          </pc:spChg>
        </pc:sldLayoutChg>
        <pc:sldLayoutChg chg="modSp mod">
          <pc:chgData name="DeHart, Stephanie" userId="69486e51-f5a3-47fa-a1e8-d600d3da159f" providerId="ADAL" clId="{A1735414-CA29-40D3-874F-A71AE808FB6D}" dt="2025-05-23T03:19:42.839" v="9" actId="20577"/>
          <pc:sldLayoutMkLst>
            <pc:docMk/>
            <pc:sldMasterMk cId="4184711923" sldId="2147483691"/>
            <pc:sldLayoutMk cId="3698635837" sldId="2147483702"/>
          </pc:sldLayoutMkLst>
          <pc:spChg chg="mod">
            <ac:chgData name="DeHart, Stephanie" userId="69486e51-f5a3-47fa-a1e8-d600d3da159f" providerId="ADAL" clId="{A1735414-CA29-40D3-874F-A71AE808FB6D}" dt="2025-05-23T03:19:42.839" v="9" actId="20577"/>
            <ac:spMkLst>
              <pc:docMk/>
              <pc:sldMasterMk cId="4184711923" sldId="2147483691"/>
              <pc:sldLayoutMk cId="3698635837" sldId="2147483702"/>
              <ac:spMk id="8" creationId="{16267A56-5B1E-4138-AFE4-DC2743105ED4}"/>
            </ac:spMkLst>
          </pc:spChg>
        </pc:sldLayoutChg>
        <pc:sldLayoutChg chg="modSp mod">
          <pc:chgData name="DeHart, Stephanie" userId="69486e51-f5a3-47fa-a1e8-d600d3da159f" providerId="ADAL" clId="{A1735414-CA29-40D3-874F-A71AE808FB6D}" dt="2025-05-23T03:19:45.799" v="11" actId="20577"/>
          <pc:sldLayoutMkLst>
            <pc:docMk/>
            <pc:sldMasterMk cId="4184711923" sldId="2147483691"/>
            <pc:sldLayoutMk cId="3570060101" sldId="2147483703"/>
          </pc:sldLayoutMkLst>
          <pc:spChg chg="mod">
            <ac:chgData name="DeHart, Stephanie" userId="69486e51-f5a3-47fa-a1e8-d600d3da159f" providerId="ADAL" clId="{A1735414-CA29-40D3-874F-A71AE808FB6D}" dt="2025-05-23T03:19:45.799" v="11" actId="20577"/>
            <ac:spMkLst>
              <pc:docMk/>
              <pc:sldMasterMk cId="4184711923" sldId="2147483691"/>
              <pc:sldLayoutMk cId="3570060101" sldId="2147483703"/>
              <ac:spMk id="4" creationId="{208168B5-AA0D-4129-B0C3-575E5C748ABC}"/>
            </ac:spMkLst>
          </pc:spChg>
        </pc:sldLayoutChg>
        <pc:sldLayoutChg chg="modSp mod">
          <pc:chgData name="DeHart, Stephanie" userId="69486e51-f5a3-47fa-a1e8-d600d3da159f" providerId="ADAL" clId="{A1735414-CA29-40D3-874F-A71AE808FB6D}" dt="2025-05-23T03:19:51.133" v="13" actId="20577"/>
          <pc:sldLayoutMkLst>
            <pc:docMk/>
            <pc:sldMasterMk cId="4184711923" sldId="2147483691"/>
            <pc:sldLayoutMk cId="4046250989" sldId="2147483704"/>
          </pc:sldLayoutMkLst>
          <pc:spChg chg="mod">
            <ac:chgData name="DeHart, Stephanie" userId="69486e51-f5a3-47fa-a1e8-d600d3da159f" providerId="ADAL" clId="{A1735414-CA29-40D3-874F-A71AE808FB6D}" dt="2025-05-23T03:19:51.133" v="13" actId="20577"/>
            <ac:spMkLst>
              <pc:docMk/>
              <pc:sldMasterMk cId="4184711923" sldId="2147483691"/>
              <pc:sldLayoutMk cId="4046250989" sldId="2147483704"/>
              <ac:spMk id="3" creationId="{F57F30D1-539C-4CFE-BE55-52E7001F6587}"/>
            </ac:spMkLst>
          </pc:spChg>
        </pc:sldLayoutChg>
        <pc:sldLayoutChg chg="modSp mod">
          <pc:chgData name="DeHart, Stephanie" userId="69486e51-f5a3-47fa-a1e8-d600d3da159f" providerId="ADAL" clId="{A1735414-CA29-40D3-874F-A71AE808FB6D}" dt="2025-05-23T03:19:58.469" v="15" actId="20577"/>
          <pc:sldLayoutMkLst>
            <pc:docMk/>
            <pc:sldMasterMk cId="4184711923" sldId="2147483691"/>
            <pc:sldLayoutMk cId="1097357515" sldId="2147483705"/>
          </pc:sldLayoutMkLst>
          <pc:spChg chg="mod">
            <ac:chgData name="DeHart, Stephanie" userId="69486e51-f5a3-47fa-a1e8-d600d3da159f" providerId="ADAL" clId="{A1735414-CA29-40D3-874F-A71AE808FB6D}" dt="2025-05-23T03:19:58.469" v="15" actId="20577"/>
            <ac:spMkLst>
              <pc:docMk/>
              <pc:sldMasterMk cId="4184711923" sldId="2147483691"/>
              <pc:sldLayoutMk cId="1097357515" sldId="2147483705"/>
              <ac:spMk id="6" creationId="{EAF1D527-9DAD-447F-BC17-9564C029B382}"/>
            </ac:spMkLst>
          </pc:spChg>
        </pc:sldLayoutChg>
        <pc:sldLayoutChg chg="modSp mod">
          <pc:chgData name="DeHart, Stephanie" userId="69486e51-f5a3-47fa-a1e8-d600d3da159f" providerId="ADAL" clId="{A1735414-CA29-40D3-874F-A71AE808FB6D}" dt="2025-05-23T03:20:03.287" v="17" actId="20577"/>
          <pc:sldLayoutMkLst>
            <pc:docMk/>
            <pc:sldMasterMk cId="4184711923" sldId="2147483691"/>
            <pc:sldLayoutMk cId="1920968197" sldId="2147483706"/>
          </pc:sldLayoutMkLst>
          <pc:spChg chg="mod">
            <ac:chgData name="DeHart, Stephanie" userId="69486e51-f5a3-47fa-a1e8-d600d3da159f" providerId="ADAL" clId="{A1735414-CA29-40D3-874F-A71AE808FB6D}" dt="2025-05-23T03:20:03.287" v="17" actId="20577"/>
            <ac:spMkLst>
              <pc:docMk/>
              <pc:sldMasterMk cId="4184711923" sldId="2147483691"/>
              <pc:sldLayoutMk cId="1920968197" sldId="2147483706"/>
              <ac:spMk id="6" creationId="{710C7CD0-7530-499C-8B67-E22F17195CDC}"/>
            </ac:spMkLst>
          </pc:spChg>
        </pc:sldLayoutChg>
        <pc:sldLayoutChg chg="modSp mod">
          <pc:chgData name="DeHart, Stephanie" userId="69486e51-f5a3-47fa-a1e8-d600d3da159f" providerId="ADAL" clId="{A1735414-CA29-40D3-874F-A71AE808FB6D}" dt="2025-05-23T03:20:07.724" v="19" actId="20577"/>
          <pc:sldLayoutMkLst>
            <pc:docMk/>
            <pc:sldMasterMk cId="4184711923" sldId="2147483691"/>
            <pc:sldLayoutMk cId="3882842338" sldId="2147483707"/>
          </pc:sldLayoutMkLst>
          <pc:spChg chg="mod">
            <ac:chgData name="DeHart, Stephanie" userId="69486e51-f5a3-47fa-a1e8-d600d3da159f" providerId="ADAL" clId="{A1735414-CA29-40D3-874F-A71AE808FB6D}" dt="2025-05-23T03:20:07.724" v="19" actId="20577"/>
            <ac:spMkLst>
              <pc:docMk/>
              <pc:sldMasterMk cId="4184711923" sldId="2147483691"/>
              <pc:sldLayoutMk cId="3882842338" sldId="2147483707"/>
              <ac:spMk id="5" creationId="{96735957-CA61-496E-957A-F675B83B177B}"/>
            </ac:spMkLst>
          </pc:spChg>
        </pc:sldLayoutChg>
        <pc:sldLayoutChg chg="modSp mod">
          <pc:chgData name="DeHart, Stephanie" userId="69486e51-f5a3-47fa-a1e8-d600d3da159f" providerId="ADAL" clId="{A1735414-CA29-40D3-874F-A71AE808FB6D}" dt="2025-05-23T03:20:11.008" v="21" actId="20577"/>
          <pc:sldLayoutMkLst>
            <pc:docMk/>
            <pc:sldMasterMk cId="4184711923" sldId="2147483691"/>
            <pc:sldLayoutMk cId="3488793526" sldId="2147483708"/>
          </pc:sldLayoutMkLst>
          <pc:spChg chg="mod">
            <ac:chgData name="DeHart, Stephanie" userId="69486e51-f5a3-47fa-a1e8-d600d3da159f" providerId="ADAL" clId="{A1735414-CA29-40D3-874F-A71AE808FB6D}" dt="2025-05-23T03:20:11.008" v="21" actId="20577"/>
            <ac:spMkLst>
              <pc:docMk/>
              <pc:sldMasterMk cId="4184711923" sldId="2147483691"/>
              <pc:sldLayoutMk cId="3488793526" sldId="2147483708"/>
              <ac:spMk id="5" creationId="{B32FA950-F7A6-4DC3-AE97-DCDB3D2912F8}"/>
            </ac:spMkLst>
          </pc:spChg>
        </pc:sldLayoutChg>
      </pc:sldMasterChg>
      <pc:sldMasterChg chg="modSp mod">
        <pc:chgData name="DeHart, Stephanie" userId="69486e51-f5a3-47fa-a1e8-d600d3da159f" providerId="ADAL" clId="{A1735414-CA29-40D3-874F-A71AE808FB6D}" dt="2025-05-23T03:20:15.834" v="23" actId="20577"/>
        <pc:sldMasterMkLst>
          <pc:docMk/>
          <pc:sldMasterMk cId="2130813084" sldId="2147483717"/>
        </pc:sldMasterMkLst>
        <pc:spChg chg="mod">
          <ac:chgData name="DeHart, Stephanie" userId="69486e51-f5a3-47fa-a1e8-d600d3da159f" providerId="ADAL" clId="{A1735414-CA29-40D3-874F-A71AE808FB6D}" dt="2025-05-23T03:20:15.834" v="23" actId="20577"/>
          <ac:spMkLst>
            <pc:docMk/>
            <pc:sldMasterMk cId="2130813084" sldId="2147483717"/>
            <ac:spMk id="5" creationId="{945E5298-A2F4-4ADD-B539-363799FBD95D}"/>
          </ac:spMkLst>
        </pc:spChg>
      </pc:sldMasterChg>
    </pc:docChg>
  </pc:docChgLst>
  <pc:docChgLst>
    <pc:chgData name="DeHart, Stephanie" userId="69486e51-f5a3-47fa-a1e8-d600d3da159f" providerId="ADAL" clId="{2F0665B9-3CD5-4239-BBAA-861BFE35C4D3}"/>
    <pc:docChg chg="modSld modMainMaster">
      <pc:chgData name="DeHart, Stephanie" userId="69486e51-f5a3-47fa-a1e8-d600d3da159f" providerId="ADAL" clId="{2F0665B9-3CD5-4239-BBAA-861BFE35C4D3}" dt="2025-06-02T04:55:56.489" v="2" actId="20577"/>
      <pc:docMkLst>
        <pc:docMk/>
      </pc:docMkLst>
      <pc:sldChg chg="modSp mod">
        <pc:chgData name="DeHart, Stephanie" userId="69486e51-f5a3-47fa-a1e8-d600d3da159f" providerId="ADAL" clId="{2F0665B9-3CD5-4239-BBAA-861BFE35C4D3}" dt="2025-06-02T04:55:56.489" v="2" actId="20577"/>
        <pc:sldMkLst>
          <pc:docMk/>
          <pc:sldMk cId="3200988396" sldId="380"/>
        </pc:sldMkLst>
        <pc:spChg chg="mod">
          <ac:chgData name="DeHart, Stephanie" userId="69486e51-f5a3-47fa-a1e8-d600d3da159f" providerId="ADAL" clId="{2F0665B9-3CD5-4239-BBAA-861BFE35C4D3}" dt="2025-06-02T04:55:56.489" v="2" actId="20577"/>
          <ac:spMkLst>
            <pc:docMk/>
            <pc:sldMk cId="3200988396" sldId="380"/>
            <ac:spMk id="3" creationId="{23097B32-0864-4E84-8E20-BFBE24A6D712}"/>
          </ac:spMkLst>
        </pc:spChg>
      </pc:sldChg>
      <pc:sldMasterChg chg="modSldLayout">
        <pc:chgData name="DeHart, Stephanie" userId="69486e51-f5a3-47fa-a1e8-d600d3da159f" providerId="ADAL" clId="{2F0665B9-3CD5-4239-BBAA-861BFE35C4D3}" dt="2025-06-02T04:55:53.742" v="0" actId="21"/>
        <pc:sldMasterMkLst>
          <pc:docMk/>
          <pc:sldMasterMk cId="4184711923" sldId="2147483691"/>
        </pc:sldMasterMkLst>
        <pc:sldLayoutChg chg="modSp mod">
          <pc:chgData name="DeHart, Stephanie" userId="69486e51-f5a3-47fa-a1e8-d600d3da159f" providerId="ADAL" clId="{2F0665B9-3CD5-4239-BBAA-861BFE35C4D3}" dt="2025-06-02T04:55:53.742" v="0" actId="21"/>
          <pc:sldLayoutMkLst>
            <pc:docMk/>
            <pc:sldMasterMk cId="4184711923" sldId="2147483691"/>
            <pc:sldLayoutMk cId="544517948" sldId="2147483692"/>
          </pc:sldLayoutMkLst>
          <pc:spChg chg="mod">
            <ac:chgData name="DeHart, Stephanie" userId="69486e51-f5a3-47fa-a1e8-d600d3da159f" providerId="ADAL" clId="{2F0665B9-3CD5-4239-BBAA-861BFE35C4D3}" dt="2025-06-02T04:55:53.742" v="0" actId="21"/>
            <ac:spMkLst>
              <pc:docMk/>
              <pc:sldMasterMk cId="4184711923" sldId="2147483691"/>
              <pc:sldLayoutMk cId="544517948" sldId="2147483692"/>
              <ac:spMk id="3" creationId="{9A164A3A-ED3D-4CA6-9F05-97E05496AB1D}"/>
            </ac:spMkLst>
          </pc:spChg>
        </pc:sldLayoutChg>
      </pc:sldMasterChg>
    </pc:docChg>
  </pc:docChgLst>
  <pc:docChgLst>
    <pc:chgData name="DeHart, Stephanie" userId="69486e51-f5a3-47fa-a1e8-d600d3da159f" providerId="ADAL" clId="{9CBC424C-35E5-4BB2-9D27-51552242D505}"/>
    <pc:docChg chg="undo custSel addSld delSld modSld modMainMaster">
      <pc:chgData name="DeHart, Stephanie" userId="69486e51-f5a3-47fa-a1e8-d600d3da159f" providerId="ADAL" clId="{9CBC424C-35E5-4BB2-9D27-51552242D505}" dt="2025-05-21T18:31:41.405" v="914"/>
      <pc:docMkLst>
        <pc:docMk/>
      </pc:docMkLst>
      <pc:sldChg chg="del">
        <pc:chgData name="DeHart, Stephanie" userId="69486e51-f5a3-47fa-a1e8-d600d3da159f" providerId="ADAL" clId="{9CBC424C-35E5-4BB2-9D27-51552242D505}" dt="2025-05-21T18:05:19.011" v="47" actId="47"/>
        <pc:sldMkLst>
          <pc:docMk/>
          <pc:sldMk cId="0" sldId="259"/>
        </pc:sldMkLst>
      </pc:sldChg>
      <pc:sldChg chg="del">
        <pc:chgData name="DeHart, Stephanie" userId="69486e51-f5a3-47fa-a1e8-d600d3da159f" providerId="ADAL" clId="{9CBC424C-35E5-4BB2-9D27-51552242D505}" dt="2025-05-21T18:06:31.164" v="107" actId="47"/>
        <pc:sldMkLst>
          <pc:docMk/>
          <pc:sldMk cId="0" sldId="263"/>
        </pc:sldMkLst>
      </pc:sldChg>
      <pc:sldChg chg="del">
        <pc:chgData name="DeHart, Stephanie" userId="69486e51-f5a3-47fa-a1e8-d600d3da159f" providerId="ADAL" clId="{9CBC424C-35E5-4BB2-9D27-51552242D505}" dt="2025-05-21T18:06:46.366" v="111" actId="47"/>
        <pc:sldMkLst>
          <pc:docMk/>
          <pc:sldMk cId="0" sldId="268"/>
        </pc:sldMkLst>
      </pc:sldChg>
      <pc:sldChg chg="del">
        <pc:chgData name="DeHart, Stephanie" userId="69486e51-f5a3-47fa-a1e8-d600d3da159f" providerId="ADAL" clId="{9CBC424C-35E5-4BB2-9D27-51552242D505}" dt="2025-05-21T18:06:49.676" v="116" actId="47"/>
        <pc:sldMkLst>
          <pc:docMk/>
          <pc:sldMk cId="0" sldId="272"/>
        </pc:sldMkLst>
      </pc:sldChg>
      <pc:sldChg chg="del">
        <pc:chgData name="DeHart, Stephanie" userId="69486e51-f5a3-47fa-a1e8-d600d3da159f" providerId="ADAL" clId="{9CBC424C-35E5-4BB2-9D27-51552242D505}" dt="2025-05-21T18:06:50.720" v="118" actId="47"/>
        <pc:sldMkLst>
          <pc:docMk/>
          <pc:sldMk cId="0" sldId="273"/>
        </pc:sldMkLst>
      </pc:sldChg>
      <pc:sldChg chg="del">
        <pc:chgData name="DeHart, Stephanie" userId="69486e51-f5a3-47fa-a1e8-d600d3da159f" providerId="ADAL" clId="{9CBC424C-35E5-4BB2-9D27-51552242D505}" dt="2025-05-21T18:06:51.543" v="119" actId="47"/>
        <pc:sldMkLst>
          <pc:docMk/>
          <pc:sldMk cId="0" sldId="274"/>
        </pc:sldMkLst>
      </pc:sldChg>
      <pc:sldChg chg="del">
        <pc:chgData name="DeHart, Stephanie" userId="69486e51-f5a3-47fa-a1e8-d600d3da159f" providerId="ADAL" clId="{9CBC424C-35E5-4BB2-9D27-51552242D505}" dt="2025-05-21T18:06:52.202" v="120" actId="47"/>
        <pc:sldMkLst>
          <pc:docMk/>
          <pc:sldMk cId="0" sldId="275"/>
        </pc:sldMkLst>
      </pc:sldChg>
      <pc:sldChg chg="del">
        <pc:chgData name="DeHart, Stephanie" userId="69486e51-f5a3-47fa-a1e8-d600d3da159f" providerId="ADAL" clId="{9CBC424C-35E5-4BB2-9D27-51552242D505}" dt="2025-05-21T18:06:53.519" v="121" actId="47"/>
        <pc:sldMkLst>
          <pc:docMk/>
          <pc:sldMk cId="0" sldId="276"/>
        </pc:sldMkLst>
      </pc:sldChg>
      <pc:sldChg chg="del">
        <pc:chgData name="DeHart, Stephanie" userId="69486e51-f5a3-47fa-a1e8-d600d3da159f" providerId="ADAL" clId="{9CBC424C-35E5-4BB2-9D27-51552242D505}" dt="2025-05-21T18:06:55.986" v="124" actId="47"/>
        <pc:sldMkLst>
          <pc:docMk/>
          <pc:sldMk cId="0" sldId="277"/>
        </pc:sldMkLst>
      </pc:sldChg>
      <pc:sldChg chg="del">
        <pc:chgData name="DeHart, Stephanie" userId="69486e51-f5a3-47fa-a1e8-d600d3da159f" providerId="ADAL" clId="{9CBC424C-35E5-4BB2-9D27-51552242D505}" dt="2025-05-21T18:06:56.648" v="125" actId="47"/>
        <pc:sldMkLst>
          <pc:docMk/>
          <pc:sldMk cId="0" sldId="279"/>
        </pc:sldMkLst>
      </pc:sldChg>
      <pc:sldChg chg="del">
        <pc:chgData name="DeHart, Stephanie" userId="69486e51-f5a3-47fa-a1e8-d600d3da159f" providerId="ADAL" clId="{9CBC424C-35E5-4BB2-9D27-51552242D505}" dt="2025-05-21T18:06:57.249" v="126" actId="47"/>
        <pc:sldMkLst>
          <pc:docMk/>
          <pc:sldMk cId="0" sldId="280"/>
        </pc:sldMkLst>
      </pc:sldChg>
      <pc:sldChg chg="del">
        <pc:chgData name="DeHart, Stephanie" userId="69486e51-f5a3-47fa-a1e8-d600d3da159f" providerId="ADAL" clId="{9CBC424C-35E5-4BB2-9D27-51552242D505}" dt="2025-05-21T18:06:57.936" v="127" actId="47"/>
        <pc:sldMkLst>
          <pc:docMk/>
          <pc:sldMk cId="0" sldId="281"/>
        </pc:sldMkLst>
      </pc:sldChg>
      <pc:sldChg chg="del">
        <pc:chgData name="DeHart, Stephanie" userId="69486e51-f5a3-47fa-a1e8-d600d3da159f" providerId="ADAL" clId="{9CBC424C-35E5-4BB2-9D27-51552242D505}" dt="2025-05-21T18:06:58.661" v="128" actId="47"/>
        <pc:sldMkLst>
          <pc:docMk/>
          <pc:sldMk cId="0" sldId="282"/>
        </pc:sldMkLst>
      </pc:sldChg>
      <pc:sldChg chg="del">
        <pc:chgData name="DeHart, Stephanie" userId="69486e51-f5a3-47fa-a1e8-d600d3da159f" providerId="ADAL" clId="{9CBC424C-35E5-4BB2-9D27-51552242D505}" dt="2025-05-21T18:07:01.816" v="132" actId="47"/>
        <pc:sldMkLst>
          <pc:docMk/>
          <pc:sldMk cId="0" sldId="285"/>
        </pc:sldMkLst>
      </pc:sldChg>
      <pc:sldChg chg="del">
        <pc:chgData name="DeHart, Stephanie" userId="69486e51-f5a3-47fa-a1e8-d600d3da159f" providerId="ADAL" clId="{9CBC424C-35E5-4BB2-9D27-51552242D505}" dt="2025-05-21T18:07:06.977" v="133" actId="47"/>
        <pc:sldMkLst>
          <pc:docMk/>
          <pc:sldMk cId="0" sldId="289"/>
        </pc:sldMkLst>
      </pc:sldChg>
      <pc:sldChg chg="del">
        <pc:chgData name="DeHart, Stephanie" userId="69486e51-f5a3-47fa-a1e8-d600d3da159f" providerId="ADAL" clId="{9CBC424C-35E5-4BB2-9D27-51552242D505}" dt="2025-05-21T18:07:06.977" v="133" actId="47"/>
        <pc:sldMkLst>
          <pc:docMk/>
          <pc:sldMk cId="0" sldId="290"/>
        </pc:sldMkLst>
      </pc:sldChg>
      <pc:sldChg chg="del">
        <pc:chgData name="DeHart, Stephanie" userId="69486e51-f5a3-47fa-a1e8-d600d3da159f" providerId="ADAL" clId="{9CBC424C-35E5-4BB2-9D27-51552242D505}" dt="2025-05-21T18:07:06.977" v="133" actId="47"/>
        <pc:sldMkLst>
          <pc:docMk/>
          <pc:sldMk cId="0" sldId="291"/>
        </pc:sldMkLst>
      </pc:sldChg>
      <pc:sldChg chg="modSp mod modClrScheme chgLayout">
        <pc:chgData name="DeHart, Stephanie" userId="69486e51-f5a3-47fa-a1e8-d600d3da159f" providerId="ADAL" clId="{9CBC424C-35E5-4BB2-9D27-51552242D505}" dt="2025-05-21T18:14:12.310" v="165" actId="207"/>
        <pc:sldMkLst>
          <pc:docMk/>
          <pc:sldMk cId="575781805" sldId="341"/>
        </pc:sldMkLst>
        <pc:spChg chg="mod ord">
          <ac:chgData name="DeHart, Stephanie" userId="69486e51-f5a3-47fa-a1e8-d600d3da159f" providerId="ADAL" clId="{9CBC424C-35E5-4BB2-9D27-51552242D505}" dt="2025-05-21T18:12:47.744" v="152" actId="700"/>
          <ac:spMkLst>
            <pc:docMk/>
            <pc:sldMk cId="575781805" sldId="341"/>
            <ac:spMk id="2" creationId="{041D94A2-839D-470E-AEE5-815EE3E03004}"/>
          </ac:spMkLst>
        </pc:spChg>
        <pc:spChg chg="mod">
          <ac:chgData name="DeHart, Stephanie" userId="69486e51-f5a3-47fa-a1e8-d600d3da159f" providerId="ADAL" clId="{9CBC424C-35E5-4BB2-9D27-51552242D505}" dt="2025-05-21T18:14:12.310" v="165" actId="207"/>
          <ac:spMkLst>
            <pc:docMk/>
            <pc:sldMk cId="575781805" sldId="341"/>
            <ac:spMk id="6" creationId="{8EB53FE6-2CC3-44A6-8D29-3FCAFB2458FC}"/>
          </ac:spMkLst>
        </pc:spChg>
        <pc:spChg chg="mod">
          <ac:chgData name="DeHart, Stephanie" userId="69486e51-f5a3-47fa-a1e8-d600d3da159f" providerId="ADAL" clId="{9CBC424C-35E5-4BB2-9D27-51552242D505}" dt="2025-05-21T18:14:03.130" v="164" actId="403"/>
          <ac:spMkLst>
            <pc:docMk/>
            <pc:sldMk cId="575781805" sldId="341"/>
            <ac:spMk id="7" creationId="{35E76F3F-CB41-4207-AD53-2CD8F2F719A8}"/>
          </ac:spMkLst>
        </pc:spChg>
        <pc:spChg chg="mod">
          <ac:chgData name="DeHart, Stephanie" userId="69486e51-f5a3-47fa-a1e8-d600d3da159f" providerId="ADAL" clId="{9CBC424C-35E5-4BB2-9D27-51552242D505}" dt="2025-05-21T18:14:03.130" v="164" actId="403"/>
          <ac:spMkLst>
            <pc:docMk/>
            <pc:sldMk cId="575781805" sldId="341"/>
            <ac:spMk id="8" creationId="{FA757242-E870-4825-8335-7C7CD9A3D74C}"/>
          </ac:spMkLst>
        </pc:spChg>
        <pc:spChg chg="mod">
          <ac:chgData name="DeHart, Stephanie" userId="69486e51-f5a3-47fa-a1e8-d600d3da159f" providerId="ADAL" clId="{9CBC424C-35E5-4BB2-9D27-51552242D505}" dt="2025-05-21T18:14:03.130" v="164" actId="403"/>
          <ac:spMkLst>
            <pc:docMk/>
            <pc:sldMk cId="575781805" sldId="341"/>
            <ac:spMk id="9" creationId="{91E8F036-CF48-4064-8986-61CADDEBFE09}"/>
          </ac:spMkLst>
        </pc:spChg>
        <pc:spChg chg="mod">
          <ac:chgData name="DeHart, Stephanie" userId="69486e51-f5a3-47fa-a1e8-d600d3da159f" providerId="ADAL" clId="{9CBC424C-35E5-4BB2-9D27-51552242D505}" dt="2025-05-21T18:14:03.130" v="164" actId="403"/>
          <ac:spMkLst>
            <pc:docMk/>
            <pc:sldMk cId="575781805" sldId="341"/>
            <ac:spMk id="10" creationId="{5B0F456A-FAE2-4923-B387-EE9344BA6803}"/>
          </ac:spMkLst>
        </pc:spChg>
        <pc:spChg chg="mod">
          <ac:chgData name="DeHart, Stephanie" userId="69486e51-f5a3-47fa-a1e8-d600d3da159f" providerId="ADAL" clId="{9CBC424C-35E5-4BB2-9D27-51552242D505}" dt="2025-05-21T18:14:03.130" v="164" actId="403"/>
          <ac:spMkLst>
            <pc:docMk/>
            <pc:sldMk cId="575781805" sldId="341"/>
            <ac:spMk id="11" creationId="{9EED7382-C3C4-45A1-BFDA-129F5FC5F23D}"/>
          </ac:spMkLst>
        </pc:spChg>
        <pc:spChg chg="mod">
          <ac:chgData name="DeHart, Stephanie" userId="69486e51-f5a3-47fa-a1e8-d600d3da159f" providerId="ADAL" clId="{9CBC424C-35E5-4BB2-9D27-51552242D505}" dt="2025-05-21T18:14:03.130" v="164" actId="403"/>
          <ac:spMkLst>
            <pc:docMk/>
            <pc:sldMk cId="575781805" sldId="341"/>
            <ac:spMk id="12" creationId="{6E56CA2A-881A-496A-A3D9-F356410808F0}"/>
          </ac:spMkLst>
        </pc:spChg>
        <pc:spChg chg="mod">
          <ac:chgData name="DeHart, Stephanie" userId="69486e51-f5a3-47fa-a1e8-d600d3da159f" providerId="ADAL" clId="{9CBC424C-35E5-4BB2-9D27-51552242D505}" dt="2025-05-21T18:14:03.130" v="164" actId="403"/>
          <ac:spMkLst>
            <pc:docMk/>
            <pc:sldMk cId="575781805" sldId="341"/>
            <ac:spMk id="13" creationId="{198ADA01-EA7F-4627-98AF-D92B0C9519A6}"/>
          </ac:spMkLst>
        </pc:spChg>
        <pc:spChg chg="mod">
          <ac:chgData name="DeHart, Stephanie" userId="69486e51-f5a3-47fa-a1e8-d600d3da159f" providerId="ADAL" clId="{9CBC424C-35E5-4BB2-9D27-51552242D505}" dt="2025-05-21T18:14:03.130" v="164" actId="403"/>
          <ac:spMkLst>
            <pc:docMk/>
            <pc:sldMk cId="575781805" sldId="341"/>
            <ac:spMk id="14" creationId="{88DB5649-1495-4D13-8736-8B1A46803E02}"/>
          </ac:spMkLst>
        </pc:spChg>
        <pc:spChg chg="mod">
          <ac:chgData name="DeHart, Stephanie" userId="69486e51-f5a3-47fa-a1e8-d600d3da159f" providerId="ADAL" clId="{9CBC424C-35E5-4BB2-9D27-51552242D505}" dt="2025-05-21T18:14:03.130" v="164" actId="403"/>
          <ac:spMkLst>
            <pc:docMk/>
            <pc:sldMk cId="575781805" sldId="341"/>
            <ac:spMk id="15" creationId="{351FF805-7ABB-483D-934E-7DEA5CB77767}"/>
          </ac:spMkLst>
        </pc:spChg>
        <pc:spChg chg="mod ord">
          <ac:chgData name="DeHart, Stephanie" userId="69486e51-f5a3-47fa-a1e8-d600d3da159f" providerId="ADAL" clId="{9CBC424C-35E5-4BB2-9D27-51552242D505}" dt="2025-05-21T18:13:09.545" v="154"/>
          <ac:spMkLst>
            <pc:docMk/>
            <pc:sldMk cId="575781805" sldId="341"/>
            <ac:spMk id="16" creationId="{B5F2573F-0210-4389-97E7-74076B6974CF}"/>
          </ac:spMkLst>
        </pc:spChg>
      </pc:sldChg>
      <pc:sldChg chg="modSp mod">
        <pc:chgData name="DeHart, Stephanie" userId="69486e51-f5a3-47fa-a1e8-d600d3da159f" providerId="ADAL" clId="{9CBC424C-35E5-4BB2-9D27-51552242D505}" dt="2025-05-21T18:13:28.594" v="160"/>
        <pc:sldMkLst>
          <pc:docMk/>
          <pc:sldMk cId="1833519251" sldId="346"/>
        </pc:sldMkLst>
        <pc:spChg chg="mod">
          <ac:chgData name="DeHart, Stephanie" userId="69486e51-f5a3-47fa-a1e8-d600d3da159f" providerId="ADAL" clId="{9CBC424C-35E5-4BB2-9D27-51552242D505}" dt="2025-05-21T18:13:28.594" v="160"/>
          <ac:spMkLst>
            <pc:docMk/>
            <pc:sldMk cId="1833519251" sldId="346"/>
            <ac:spMk id="13" creationId="{5F8FA896-ABB7-4E16-A09F-57EE583127C5}"/>
          </ac:spMkLst>
        </pc:spChg>
      </pc:sldChg>
      <pc:sldChg chg="delSp modSp mod delAnim modNotesTx">
        <pc:chgData name="DeHart, Stephanie" userId="69486e51-f5a3-47fa-a1e8-d600d3da159f" providerId="ADAL" clId="{9CBC424C-35E5-4BB2-9D27-51552242D505}" dt="2025-05-21T18:22:17.907" v="435" actId="20577"/>
        <pc:sldMkLst>
          <pc:docMk/>
          <pc:sldMk cId="2643515378" sldId="350"/>
        </pc:sldMkLst>
        <pc:spChg chg="del">
          <ac:chgData name="DeHart, Stephanie" userId="69486e51-f5a3-47fa-a1e8-d600d3da159f" providerId="ADAL" clId="{9CBC424C-35E5-4BB2-9D27-51552242D505}" dt="2025-05-21T18:07:57.584" v="141" actId="478"/>
          <ac:spMkLst>
            <pc:docMk/>
            <pc:sldMk cId="2643515378" sldId="350"/>
            <ac:spMk id="3" creationId="{D1CFD232-1333-8EDE-5234-D1B30DFCE7A8}"/>
          </ac:spMkLst>
        </pc:spChg>
        <pc:spChg chg="mod">
          <ac:chgData name="DeHart, Stephanie" userId="69486e51-f5a3-47fa-a1e8-d600d3da159f" providerId="ADAL" clId="{9CBC424C-35E5-4BB2-9D27-51552242D505}" dt="2025-05-21T18:13:12.268" v="155"/>
          <ac:spMkLst>
            <pc:docMk/>
            <pc:sldMk cId="2643515378" sldId="350"/>
            <ac:spMk id="4" creationId="{5CFF2BCC-8D03-408E-B2AA-6FEB488E3349}"/>
          </ac:spMkLst>
        </pc:spChg>
        <pc:spChg chg="mod">
          <ac:chgData name="DeHart, Stephanie" userId="69486e51-f5a3-47fa-a1e8-d600d3da159f" providerId="ADAL" clId="{9CBC424C-35E5-4BB2-9D27-51552242D505}" dt="2025-05-21T18:14:42.692" v="173" actId="20577"/>
          <ac:spMkLst>
            <pc:docMk/>
            <pc:sldMk cId="2643515378" sldId="350"/>
            <ac:spMk id="7" creationId="{753033A7-FEF4-4174-A544-7EC58E94A209}"/>
          </ac:spMkLst>
        </pc:spChg>
        <pc:spChg chg="del">
          <ac:chgData name="DeHart, Stephanie" userId="69486e51-f5a3-47fa-a1e8-d600d3da159f" providerId="ADAL" clId="{9CBC424C-35E5-4BB2-9D27-51552242D505}" dt="2025-05-21T18:07:58.574" v="142" actId="478"/>
          <ac:spMkLst>
            <pc:docMk/>
            <pc:sldMk cId="2643515378" sldId="350"/>
            <ac:spMk id="27" creationId="{3B4828F9-C9F4-45B8-8462-D0C2200EE366}"/>
          </ac:spMkLst>
        </pc:spChg>
      </pc:sldChg>
      <pc:sldChg chg="delSp modSp mod delAnim modNotesTx">
        <pc:chgData name="DeHart, Stephanie" userId="69486e51-f5a3-47fa-a1e8-d600d3da159f" providerId="ADAL" clId="{9CBC424C-35E5-4BB2-9D27-51552242D505}" dt="2025-05-21T18:13:18.452" v="157"/>
        <pc:sldMkLst>
          <pc:docMk/>
          <pc:sldMk cId="294081192" sldId="357"/>
        </pc:sldMkLst>
        <pc:spChg chg="mod">
          <ac:chgData name="DeHart, Stephanie" userId="69486e51-f5a3-47fa-a1e8-d600d3da159f" providerId="ADAL" clId="{9CBC424C-35E5-4BB2-9D27-51552242D505}" dt="2025-05-21T18:13:18.452" v="157"/>
          <ac:spMkLst>
            <pc:docMk/>
            <pc:sldMk cId="294081192" sldId="357"/>
            <ac:spMk id="8" creationId="{CAC23196-DB5F-4897-BB0E-B0A9F109E8D7}"/>
          </ac:spMkLst>
        </pc:spChg>
        <pc:spChg chg="del">
          <ac:chgData name="DeHart, Stephanie" userId="69486e51-f5a3-47fa-a1e8-d600d3da159f" providerId="ADAL" clId="{9CBC424C-35E5-4BB2-9D27-51552242D505}" dt="2025-05-21T18:11:26.636" v="148" actId="478"/>
          <ac:spMkLst>
            <pc:docMk/>
            <pc:sldMk cId="294081192" sldId="357"/>
            <ac:spMk id="9" creationId="{987B132A-757D-4D00-8E3E-1E49B6E2EA3E}"/>
          </ac:spMkLst>
        </pc:spChg>
        <pc:spChg chg="del">
          <ac:chgData name="DeHart, Stephanie" userId="69486e51-f5a3-47fa-a1e8-d600d3da159f" providerId="ADAL" clId="{9CBC424C-35E5-4BB2-9D27-51552242D505}" dt="2025-05-21T18:11:28.013" v="149" actId="478"/>
          <ac:spMkLst>
            <pc:docMk/>
            <pc:sldMk cId="294081192" sldId="357"/>
            <ac:spMk id="10" creationId="{33474211-558F-4C50-A226-A49A6950B777}"/>
          </ac:spMkLst>
        </pc:spChg>
      </pc:sldChg>
      <pc:sldChg chg="modSp mod modClrScheme chgLayout">
        <pc:chgData name="DeHart, Stephanie" userId="69486e51-f5a3-47fa-a1e8-d600d3da159f" providerId="ADAL" clId="{9CBC424C-35E5-4BB2-9D27-51552242D505}" dt="2025-05-21T18:15:14.935" v="180" actId="14100"/>
        <pc:sldMkLst>
          <pc:docMk/>
          <pc:sldMk cId="2477861596" sldId="360"/>
        </pc:sldMkLst>
        <pc:spChg chg="mod ord">
          <ac:chgData name="DeHart, Stephanie" userId="69486e51-f5a3-47fa-a1e8-d600d3da159f" providerId="ADAL" clId="{9CBC424C-35E5-4BB2-9D27-51552242D505}" dt="2025-05-21T18:14:52.363" v="175" actId="20577"/>
          <ac:spMkLst>
            <pc:docMk/>
            <pc:sldMk cId="2477861596" sldId="360"/>
            <ac:spMk id="2" creationId="{D9965570-5B6A-4B29-AF8D-86B5765FB3B2}"/>
          </ac:spMkLst>
        </pc:spChg>
        <pc:spChg chg="mod">
          <ac:chgData name="DeHart, Stephanie" userId="69486e51-f5a3-47fa-a1e8-d600d3da159f" providerId="ADAL" clId="{9CBC424C-35E5-4BB2-9D27-51552242D505}" dt="2025-05-21T18:15:09.833" v="179" actId="403"/>
          <ac:spMkLst>
            <pc:docMk/>
            <pc:sldMk cId="2477861596" sldId="360"/>
            <ac:spMk id="9" creationId="{68FC5BCC-AF50-41DB-B1E2-565115B41015}"/>
          </ac:spMkLst>
        </pc:spChg>
        <pc:spChg chg="mod">
          <ac:chgData name="DeHart, Stephanie" userId="69486e51-f5a3-47fa-a1e8-d600d3da159f" providerId="ADAL" clId="{9CBC424C-35E5-4BB2-9D27-51552242D505}" dt="2025-05-21T18:15:09.833" v="179" actId="403"/>
          <ac:spMkLst>
            <pc:docMk/>
            <pc:sldMk cId="2477861596" sldId="360"/>
            <ac:spMk id="10" creationId="{D07F9885-B988-4842-AA21-6A87632F9CBD}"/>
          </ac:spMkLst>
        </pc:spChg>
        <pc:spChg chg="mod ord">
          <ac:chgData name="DeHart, Stephanie" userId="69486e51-f5a3-47fa-a1e8-d600d3da159f" providerId="ADAL" clId="{9CBC424C-35E5-4BB2-9D27-51552242D505}" dt="2025-05-21T18:13:25.856" v="159"/>
          <ac:spMkLst>
            <pc:docMk/>
            <pc:sldMk cId="2477861596" sldId="360"/>
            <ac:spMk id="14" creationId="{EFFF1630-6560-4C42-BDF3-9D6065624F34}"/>
          </ac:spMkLst>
        </pc:spChg>
        <pc:spChg chg="mod">
          <ac:chgData name="DeHart, Stephanie" userId="69486e51-f5a3-47fa-a1e8-d600d3da159f" providerId="ADAL" clId="{9CBC424C-35E5-4BB2-9D27-51552242D505}" dt="2025-05-21T18:15:09.833" v="179" actId="403"/>
          <ac:spMkLst>
            <pc:docMk/>
            <pc:sldMk cId="2477861596" sldId="360"/>
            <ac:spMk id="20" creationId="{452370AE-C2D0-48BF-96C5-23059DF44CE8}"/>
          </ac:spMkLst>
        </pc:spChg>
        <pc:spChg chg="mod">
          <ac:chgData name="DeHart, Stephanie" userId="69486e51-f5a3-47fa-a1e8-d600d3da159f" providerId="ADAL" clId="{9CBC424C-35E5-4BB2-9D27-51552242D505}" dt="2025-05-21T18:15:09.833" v="179" actId="403"/>
          <ac:spMkLst>
            <pc:docMk/>
            <pc:sldMk cId="2477861596" sldId="360"/>
            <ac:spMk id="21" creationId="{BE619E98-EF65-4DBF-8C9A-4C121B37B39F}"/>
          </ac:spMkLst>
        </pc:spChg>
        <pc:spChg chg="mod">
          <ac:chgData name="DeHart, Stephanie" userId="69486e51-f5a3-47fa-a1e8-d600d3da159f" providerId="ADAL" clId="{9CBC424C-35E5-4BB2-9D27-51552242D505}" dt="2025-05-21T18:15:09.833" v="179" actId="403"/>
          <ac:spMkLst>
            <pc:docMk/>
            <pc:sldMk cId="2477861596" sldId="360"/>
            <ac:spMk id="22" creationId="{881AF597-5A92-42A0-9D17-9F68D2317FD5}"/>
          </ac:spMkLst>
        </pc:spChg>
        <pc:spChg chg="mod">
          <ac:chgData name="DeHart, Stephanie" userId="69486e51-f5a3-47fa-a1e8-d600d3da159f" providerId="ADAL" clId="{9CBC424C-35E5-4BB2-9D27-51552242D505}" dt="2025-05-21T18:15:09.833" v="179" actId="403"/>
          <ac:spMkLst>
            <pc:docMk/>
            <pc:sldMk cId="2477861596" sldId="360"/>
            <ac:spMk id="23" creationId="{E8A60F04-A0B6-4A7C-B21E-3514888627CA}"/>
          </ac:spMkLst>
        </pc:spChg>
        <pc:spChg chg="mod">
          <ac:chgData name="DeHart, Stephanie" userId="69486e51-f5a3-47fa-a1e8-d600d3da159f" providerId="ADAL" clId="{9CBC424C-35E5-4BB2-9D27-51552242D505}" dt="2025-05-21T18:15:09.833" v="179" actId="403"/>
          <ac:spMkLst>
            <pc:docMk/>
            <pc:sldMk cId="2477861596" sldId="360"/>
            <ac:spMk id="24" creationId="{25C6AF7E-90B9-4588-8A46-B62E0B28EB18}"/>
          </ac:spMkLst>
        </pc:spChg>
        <pc:grpChg chg="mod">
          <ac:chgData name="DeHart, Stephanie" userId="69486e51-f5a3-47fa-a1e8-d600d3da159f" providerId="ADAL" clId="{9CBC424C-35E5-4BB2-9D27-51552242D505}" dt="2025-05-21T18:15:14.935" v="180" actId="14100"/>
          <ac:grpSpMkLst>
            <pc:docMk/>
            <pc:sldMk cId="2477861596" sldId="360"/>
            <ac:grpSpMk id="19" creationId="{360E628A-C2A7-4C63-8105-2D3B20C4D029}"/>
          </ac:grpSpMkLst>
        </pc:grpChg>
      </pc:sldChg>
      <pc:sldChg chg="delSp modSp mod delAnim modNotesTx">
        <pc:chgData name="DeHart, Stephanie" userId="69486e51-f5a3-47fa-a1e8-d600d3da159f" providerId="ADAL" clId="{9CBC424C-35E5-4BB2-9D27-51552242D505}" dt="2025-05-21T18:13:14.751" v="156"/>
        <pc:sldMkLst>
          <pc:docMk/>
          <pc:sldMk cId="4022730010" sldId="361"/>
        </pc:sldMkLst>
        <pc:spChg chg="mod">
          <ac:chgData name="DeHart, Stephanie" userId="69486e51-f5a3-47fa-a1e8-d600d3da159f" providerId="ADAL" clId="{9CBC424C-35E5-4BB2-9D27-51552242D505}" dt="2025-05-21T18:13:14.751" v="156"/>
          <ac:spMkLst>
            <pc:docMk/>
            <pc:sldMk cId="4022730010" sldId="361"/>
            <ac:spMk id="3" creationId="{BCF5D2E3-1E6D-4F69-BA4C-C9E640C13756}"/>
          </ac:spMkLst>
        </pc:spChg>
        <pc:spChg chg="del">
          <ac:chgData name="DeHart, Stephanie" userId="69486e51-f5a3-47fa-a1e8-d600d3da159f" providerId="ADAL" clId="{9CBC424C-35E5-4BB2-9D27-51552242D505}" dt="2025-05-21T18:08:03.898" v="144" actId="478"/>
          <ac:spMkLst>
            <pc:docMk/>
            <pc:sldMk cId="4022730010" sldId="361"/>
            <ac:spMk id="21" creationId="{22F8F3C4-837D-4863-8672-EA6875B48DFB}"/>
          </ac:spMkLst>
        </pc:spChg>
        <pc:spChg chg="del">
          <ac:chgData name="DeHart, Stephanie" userId="69486e51-f5a3-47fa-a1e8-d600d3da159f" providerId="ADAL" clId="{9CBC424C-35E5-4BB2-9D27-51552242D505}" dt="2025-05-21T18:08:04.906" v="145" actId="478"/>
          <ac:spMkLst>
            <pc:docMk/>
            <pc:sldMk cId="4022730010" sldId="361"/>
            <ac:spMk id="24" creationId="{2023F168-9AFC-4CDB-AFCF-D5F20F7C123F}"/>
          </ac:spMkLst>
        </pc:spChg>
      </pc:sldChg>
      <pc:sldChg chg="modSp mod modNotesTx">
        <pc:chgData name="DeHart, Stephanie" userId="69486e51-f5a3-47fa-a1e8-d600d3da159f" providerId="ADAL" clId="{9CBC424C-35E5-4BB2-9D27-51552242D505}" dt="2025-05-21T18:19:22.317" v="196" actId="20577"/>
        <pc:sldMkLst>
          <pc:docMk/>
          <pc:sldMk cId="250194492" sldId="362"/>
        </pc:sldMkLst>
        <pc:spChg chg="mod">
          <ac:chgData name="DeHart, Stephanie" userId="69486e51-f5a3-47fa-a1e8-d600d3da159f" providerId="ADAL" clId="{9CBC424C-35E5-4BB2-9D27-51552242D505}" dt="2025-05-21T18:19:06.021" v="191"/>
          <ac:spMkLst>
            <pc:docMk/>
            <pc:sldMk cId="250194492" sldId="362"/>
            <ac:spMk id="4" creationId="{161A8946-FE03-41DE-87D0-8C8C80AE532E}"/>
          </ac:spMkLst>
        </pc:spChg>
        <pc:spChg chg="mod">
          <ac:chgData name="DeHart, Stephanie" userId="69486e51-f5a3-47fa-a1e8-d600d3da159f" providerId="ADAL" clId="{9CBC424C-35E5-4BB2-9D27-51552242D505}" dt="2025-05-21T18:19:15.544" v="195" actId="20577"/>
          <ac:spMkLst>
            <pc:docMk/>
            <pc:sldMk cId="250194492" sldId="362"/>
            <ac:spMk id="41" creationId="{141C4075-84D1-9646-A55D-D89E4FFA3A09}"/>
          </ac:spMkLst>
        </pc:spChg>
      </pc:sldChg>
      <pc:sldChg chg="del">
        <pc:chgData name="DeHart, Stephanie" userId="69486e51-f5a3-47fa-a1e8-d600d3da159f" providerId="ADAL" clId="{9CBC424C-35E5-4BB2-9D27-51552242D505}" dt="2025-05-21T18:07:06.977" v="133" actId="47"/>
        <pc:sldMkLst>
          <pc:docMk/>
          <pc:sldMk cId="1164590254" sldId="377"/>
        </pc:sldMkLst>
      </pc:sldChg>
      <pc:sldChg chg="del">
        <pc:chgData name="DeHart, Stephanie" userId="69486e51-f5a3-47fa-a1e8-d600d3da159f" providerId="ADAL" clId="{9CBC424C-35E5-4BB2-9D27-51552242D505}" dt="2025-05-21T18:07:06.977" v="133" actId="47"/>
        <pc:sldMkLst>
          <pc:docMk/>
          <pc:sldMk cId="3545514959" sldId="378"/>
        </pc:sldMkLst>
      </pc:sldChg>
      <pc:sldChg chg="del">
        <pc:chgData name="DeHart, Stephanie" userId="69486e51-f5a3-47fa-a1e8-d600d3da159f" providerId="ADAL" clId="{9CBC424C-35E5-4BB2-9D27-51552242D505}" dt="2025-05-21T18:07:06.977" v="133" actId="47"/>
        <pc:sldMkLst>
          <pc:docMk/>
          <pc:sldMk cId="1320079291" sldId="379"/>
        </pc:sldMkLst>
      </pc:sldChg>
      <pc:sldChg chg="modSp mod">
        <pc:chgData name="DeHart, Stephanie" userId="69486e51-f5a3-47fa-a1e8-d600d3da159f" providerId="ADAL" clId="{9CBC424C-35E5-4BB2-9D27-51552242D505}" dt="2025-05-21T18:05:14.442" v="46" actId="20577"/>
        <pc:sldMkLst>
          <pc:docMk/>
          <pc:sldMk cId="3200988396" sldId="380"/>
        </pc:sldMkLst>
        <pc:spChg chg="mod">
          <ac:chgData name="DeHart, Stephanie" userId="69486e51-f5a3-47fa-a1e8-d600d3da159f" providerId="ADAL" clId="{9CBC424C-35E5-4BB2-9D27-51552242D505}" dt="2025-05-21T18:05:14.442" v="46" actId="20577"/>
          <ac:spMkLst>
            <pc:docMk/>
            <pc:sldMk cId="3200988396" sldId="380"/>
            <ac:spMk id="2" creationId="{4B00F92F-512B-46C5-B0CA-1DA250FA1E7E}"/>
          </ac:spMkLst>
        </pc:spChg>
      </pc:sldChg>
      <pc:sldChg chg="del">
        <pc:chgData name="DeHart, Stephanie" userId="69486e51-f5a3-47fa-a1e8-d600d3da159f" providerId="ADAL" clId="{9CBC424C-35E5-4BB2-9D27-51552242D505}" dt="2025-05-21T18:06:19.111" v="105" actId="47"/>
        <pc:sldMkLst>
          <pc:docMk/>
          <pc:sldMk cId="3808663957" sldId="381"/>
        </pc:sldMkLst>
      </pc:sldChg>
      <pc:sldChg chg="del">
        <pc:chgData name="DeHart, Stephanie" userId="69486e51-f5a3-47fa-a1e8-d600d3da159f" providerId="ADAL" clId="{9CBC424C-35E5-4BB2-9D27-51552242D505}" dt="2025-05-21T18:06:25.985" v="106" actId="47"/>
        <pc:sldMkLst>
          <pc:docMk/>
          <pc:sldMk cId="1473490942" sldId="382"/>
        </pc:sldMkLst>
      </pc:sldChg>
      <pc:sldChg chg="del">
        <pc:chgData name="DeHart, Stephanie" userId="69486e51-f5a3-47fa-a1e8-d600d3da159f" providerId="ADAL" clId="{9CBC424C-35E5-4BB2-9D27-51552242D505}" dt="2025-05-21T18:06:32.060" v="108" actId="47"/>
        <pc:sldMkLst>
          <pc:docMk/>
          <pc:sldMk cId="1500165111" sldId="383"/>
        </pc:sldMkLst>
      </pc:sldChg>
      <pc:sldChg chg="del">
        <pc:chgData name="DeHart, Stephanie" userId="69486e51-f5a3-47fa-a1e8-d600d3da159f" providerId="ADAL" clId="{9CBC424C-35E5-4BB2-9D27-51552242D505}" dt="2025-05-21T18:06:45.468" v="110" actId="47"/>
        <pc:sldMkLst>
          <pc:docMk/>
          <pc:sldMk cId="725283559" sldId="384"/>
        </pc:sldMkLst>
      </pc:sldChg>
      <pc:sldChg chg="del">
        <pc:chgData name="DeHart, Stephanie" userId="69486e51-f5a3-47fa-a1e8-d600d3da159f" providerId="ADAL" clId="{9CBC424C-35E5-4BB2-9D27-51552242D505}" dt="2025-05-21T18:06:49.018" v="115" actId="47"/>
        <pc:sldMkLst>
          <pc:docMk/>
          <pc:sldMk cId="2467348027" sldId="385"/>
        </pc:sldMkLst>
      </pc:sldChg>
      <pc:sldChg chg="del">
        <pc:chgData name="DeHart, Stephanie" userId="69486e51-f5a3-47fa-a1e8-d600d3da159f" providerId="ADAL" clId="{9CBC424C-35E5-4BB2-9D27-51552242D505}" dt="2025-05-21T18:06:55.352" v="123" actId="47"/>
        <pc:sldMkLst>
          <pc:docMk/>
          <pc:sldMk cId="3933250885" sldId="386"/>
        </pc:sldMkLst>
      </pc:sldChg>
      <pc:sldChg chg="del">
        <pc:chgData name="DeHart, Stephanie" userId="69486e51-f5a3-47fa-a1e8-d600d3da159f" providerId="ADAL" clId="{9CBC424C-35E5-4BB2-9D27-51552242D505}" dt="2025-05-21T18:07:06.977" v="133" actId="47"/>
        <pc:sldMkLst>
          <pc:docMk/>
          <pc:sldMk cId="3129585200" sldId="387"/>
        </pc:sldMkLst>
      </pc:sldChg>
      <pc:sldChg chg="del">
        <pc:chgData name="DeHart, Stephanie" userId="69486e51-f5a3-47fa-a1e8-d600d3da159f" providerId="ADAL" clId="{9CBC424C-35E5-4BB2-9D27-51552242D505}" dt="2025-05-21T18:07:06.977" v="133" actId="47"/>
        <pc:sldMkLst>
          <pc:docMk/>
          <pc:sldMk cId="345685930" sldId="388"/>
        </pc:sldMkLst>
      </pc:sldChg>
      <pc:sldChg chg="delSp modSp mod modAnim">
        <pc:chgData name="DeHart, Stephanie" userId="69486e51-f5a3-47fa-a1e8-d600d3da159f" providerId="ADAL" clId="{9CBC424C-35E5-4BB2-9D27-51552242D505}" dt="2025-05-21T18:17:13.794" v="190"/>
        <pc:sldMkLst>
          <pc:docMk/>
          <pc:sldMk cId="832416024" sldId="389"/>
        </pc:sldMkLst>
        <pc:spChg chg="mod">
          <ac:chgData name="DeHart, Stephanie" userId="69486e51-f5a3-47fa-a1e8-d600d3da159f" providerId="ADAL" clId="{9CBC424C-35E5-4BB2-9D27-51552242D505}" dt="2025-05-21T18:13:30.744" v="161"/>
          <ac:spMkLst>
            <pc:docMk/>
            <pc:sldMk cId="832416024" sldId="389"/>
            <ac:spMk id="4" creationId="{A56AA749-62AE-4E6D-8E72-D49C259E05DF}"/>
          </ac:spMkLst>
        </pc:spChg>
        <pc:spChg chg="mod topLvl">
          <ac:chgData name="DeHart, Stephanie" userId="69486e51-f5a3-47fa-a1e8-d600d3da159f" providerId="ADAL" clId="{9CBC424C-35E5-4BB2-9D27-51552242D505}" dt="2025-05-21T18:16:33.337" v="186" actId="165"/>
          <ac:spMkLst>
            <pc:docMk/>
            <pc:sldMk cId="832416024" sldId="389"/>
            <ac:spMk id="18" creationId="{BFFD891A-493A-4360-AD4A-3D7AA2DF0679}"/>
          </ac:spMkLst>
        </pc:spChg>
        <pc:spChg chg="mod topLvl">
          <ac:chgData name="DeHart, Stephanie" userId="69486e51-f5a3-47fa-a1e8-d600d3da159f" providerId="ADAL" clId="{9CBC424C-35E5-4BB2-9D27-51552242D505}" dt="2025-05-21T18:17:02.303" v="189" actId="165"/>
          <ac:spMkLst>
            <pc:docMk/>
            <pc:sldMk cId="832416024" sldId="389"/>
            <ac:spMk id="20" creationId="{06A12167-B624-4973-BA4B-E3FFC77D46E8}"/>
          </ac:spMkLst>
        </pc:spChg>
        <pc:spChg chg="mod topLvl">
          <ac:chgData name="DeHart, Stephanie" userId="69486e51-f5a3-47fa-a1e8-d600d3da159f" providerId="ADAL" clId="{9CBC424C-35E5-4BB2-9D27-51552242D505}" dt="2025-05-21T18:17:02.303" v="189" actId="165"/>
          <ac:spMkLst>
            <pc:docMk/>
            <pc:sldMk cId="832416024" sldId="389"/>
            <ac:spMk id="21" creationId="{036668A8-BCE5-4C83-986F-67F9F8728319}"/>
          </ac:spMkLst>
        </pc:spChg>
        <pc:spChg chg="mod topLvl">
          <ac:chgData name="DeHart, Stephanie" userId="69486e51-f5a3-47fa-a1e8-d600d3da159f" providerId="ADAL" clId="{9CBC424C-35E5-4BB2-9D27-51552242D505}" dt="2025-05-21T18:17:02.303" v="189" actId="165"/>
          <ac:spMkLst>
            <pc:docMk/>
            <pc:sldMk cId="832416024" sldId="389"/>
            <ac:spMk id="22" creationId="{2543E6EB-6F35-42BF-BD7A-CEC348D1A594}"/>
          </ac:spMkLst>
        </pc:spChg>
        <pc:spChg chg="mod topLvl">
          <ac:chgData name="DeHart, Stephanie" userId="69486e51-f5a3-47fa-a1e8-d600d3da159f" providerId="ADAL" clId="{9CBC424C-35E5-4BB2-9D27-51552242D505}" dt="2025-05-21T18:17:02.303" v="189" actId="165"/>
          <ac:spMkLst>
            <pc:docMk/>
            <pc:sldMk cId="832416024" sldId="389"/>
            <ac:spMk id="25" creationId="{D4A8C376-9C37-47B7-85B4-773C2F43BA06}"/>
          </ac:spMkLst>
        </pc:spChg>
        <pc:spChg chg="mod topLvl">
          <ac:chgData name="DeHart, Stephanie" userId="69486e51-f5a3-47fa-a1e8-d600d3da159f" providerId="ADAL" clId="{9CBC424C-35E5-4BB2-9D27-51552242D505}" dt="2025-05-21T18:17:02.303" v="189" actId="165"/>
          <ac:spMkLst>
            <pc:docMk/>
            <pc:sldMk cId="832416024" sldId="389"/>
            <ac:spMk id="26" creationId="{F09A9146-6345-4C9D-A1B8-6FA5F53DFD3D}"/>
          </ac:spMkLst>
        </pc:spChg>
        <pc:spChg chg="mod topLvl">
          <ac:chgData name="DeHart, Stephanie" userId="69486e51-f5a3-47fa-a1e8-d600d3da159f" providerId="ADAL" clId="{9CBC424C-35E5-4BB2-9D27-51552242D505}" dt="2025-05-21T18:17:02.303" v="189" actId="165"/>
          <ac:spMkLst>
            <pc:docMk/>
            <pc:sldMk cId="832416024" sldId="389"/>
            <ac:spMk id="27" creationId="{8A306E43-693D-483B-B1E9-AF5E6E979D83}"/>
          </ac:spMkLst>
        </pc:spChg>
        <pc:spChg chg="mod topLvl">
          <ac:chgData name="DeHart, Stephanie" userId="69486e51-f5a3-47fa-a1e8-d600d3da159f" providerId="ADAL" clId="{9CBC424C-35E5-4BB2-9D27-51552242D505}" dt="2025-05-21T18:16:21.121" v="183" actId="165"/>
          <ac:spMkLst>
            <pc:docMk/>
            <pc:sldMk cId="832416024" sldId="389"/>
            <ac:spMk id="28" creationId="{BC0FCB9E-26B0-4F92-8FA4-DC7344DCC4B6}"/>
          </ac:spMkLst>
        </pc:spChg>
        <pc:spChg chg="mod topLvl">
          <ac:chgData name="DeHart, Stephanie" userId="69486e51-f5a3-47fa-a1e8-d600d3da159f" providerId="ADAL" clId="{9CBC424C-35E5-4BB2-9D27-51552242D505}" dt="2025-05-21T18:16:21.121" v="183" actId="165"/>
          <ac:spMkLst>
            <pc:docMk/>
            <pc:sldMk cId="832416024" sldId="389"/>
            <ac:spMk id="29" creationId="{468A0925-9DB7-43AF-8950-45D265D87743}"/>
          </ac:spMkLst>
        </pc:spChg>
        <pc:spChg chg="mod topLvl">
          <ac:chgData name="DeHart, Stephanie" userId="69486e51-f5a3-47fa-a1e8-d600d3da159f" providerId="ADAL" clId="{9CBC424C-35E5-4BB2-9D27-51552242D505}" dt="2025-05-21T18:16:21.121" v="183" actId="165"/>
          <ac:spMkLst>
            <pc:docMk/>
            <pc:sldMk cId="832416024" sldId="389"/>
            <ac:spMk id="30" creationId="{D6E7109F-8F4D-4CEE-A1A1-301E1FB88BB1}"/>
          </ac:spMkLst>
        </pc:spChg>
        <pc:spChg chg="mod topLvl">
          <ac:chgData name="DeHart, Stephanie" userId="69486e51-f5a3-47fa-a1e8-d600d3da159f" providerId="ADAL" clId="{9CBC424C-35E5-4BB2-9D27-51552242D505}" dt="2025-05-21T18:16:21.121" v="183" actId="165"/>
          <ac:spMkLst>
            <pc:docMk/>
            <pc:sldMk cId="832416024" sldId="389"/>
            <ac:spMk id="31" creationId="{5B3F021B-0DCA-468B-A43A-975F96D4BC0F}"/>
          </ac:spMkLst>
        </pc:spChg>
        <pc:spChg chg="mod topLvl">
          <ac:chgData name="DeHart, Stephanie" userId="69486e51-f5a3-47fa-a1e8-d600d3da159f" providerId="ADAL" clId="{9CBC424C-35E5-4BB2-9D27-51552242D505}" dt="2025-05-21T18:16:21.121" v="183" actId="165"/>
          <ac:spMkLst>
            <pc:docMk/>
            <pc:sldMk cId="832416024" sldId="389"/>
            <ac:spMk id="32" creationId="{21DA9366-2334-44ED-A07F-E12729887C5B}"/>
          </ac:spMkLst>
        </pc:spChg>
        <pc:spChg chg="mod topLvl">
          <ac:chgData name="DeHart, Stephanie" userId="69486e51-f5a3-47fa-a1e8-d600d3da159f" providerId="ADAL" clId="{9CBC424C-35E5-4BB2-9D27-51552242D505}" dt="2025-05-21T18:16:21.121" v="183" actId="165"/>
          <ac:spMkLst>
            <pc:docMk/>
            <pc:sldMk cId="832416024" sldId="389"/>
            <ac:spMk id="33" creationId="{292710F2-77AC-4A05-8004-EA8F8668C3A7}"/>
          </ac:spMkLst>
        </pc:spChg>
        <pc:spChg chg="mod topLvl">
          <ac:chgData name="DeHart, Stephanie" userId="69486e51-f5a3-47fa-a1e8-d600d3da159f" providerId="ADAL" clId="{9CBC424C-35E5-4BB2-9D27-51552242D505}" dt="2025-05-21T18:16:21.121" v="183" actId="165"/>
          <ac:spMkLst>
            <pc:docMk/>
            <pc:sldMk cId="832416024" sldId="389"/>
            <ac:spMk id="34" creationId="{D63ED7BE-B706-49E9-AFBA-75487E0783CB}"/>
          </ac:spMkLst>
        </pc:spChg>
        <pc:spChg chg="mod topLvl">
          <ac:chgData name="DeHart, Stephanie" userId="69486e51-f5a3-47fa-a1e8-d600d3da159f" providerId="ADAL" clId="{9CBC424C-35E5-4BB2-9D27-51552242D505}" dt="2025-05-21T18:16:21.121" v="183" actId="165"/>
          <ac:spMkLst>
            <pc:docMk/>
            <pc:sldMk cId="832416024" sldId="389"/>
            <ac:spMk id="36" creationId="{18163598-142A-4E18-A2FA-25DF3AC3706C}"/>
          </ac:spMkLst>
        </pc:spChg>
        <pc:spChg chg="mod topLvl">
          <ac:chgData name="DeHart, Stephanie" userId="69486e51-f5a3-47fa-a1e8-d600d3da159f" providerId="ADAL" clId="{9CBC424C-35E5-4BB2-9D27-51552242D505}" dt="2025-05-21T18:16:21.121" v="183" actId="165"/>
          <ac:spMkLst>
            <pc:docMk/>
            <pc:sldMk cId="832416024" sldId="389"/>
            <ac:spMk id="37" creationId="{400812EA-CDF1-4481-8376-020D059929E1}"/>
          </ac:spMkLst>
        </pc:spChg>
        <pc:grpChg chg="del mod topLvl">
          <ac:chgData name="DeHart, Stephanie" userId="69486e51-f5a3-47fa-a1e8-d600d3da159f" providerId="ADAL" clId="{9CBC424C-35E5-4BB2-9D27-51552242D505}" dt="2025-05-21T18:16:33.337" v="186" actId="165"/>
          <ac:grpSpMkLst>
            <pc:docMk/>
            <pc:sldMk cId="832416024" sldId="389"/>
            <ac:grpSpMk id="17" creationId="{97030853-CAD8-45CD-8DC9-833E7BACA820}"/>
          </ac:grpSpMkLst>
        </pc:grpChg>
        <pc:grpChg chg="del mod topLvl">
          <ac:chgData name="DeHart, Stephanie" userId="69486e51-f5a3-47fa-a1e8-d600d3da159f" providerId="ADAL" clId="{9CBC424C-35E5-4BB2-9D27-51552242D505}" dt="2025-05-21T18:17:02.303" v="189" actId="165"/>
          <ac:grpSpMkLst>
            <pc:docMk/>
            <pc:sldMk cId="832416024" sldId="389"/>
            <ac:grpSpMk id="19" creationId="{98C6E72F-E85F-492A-8DD1-F15286B51D98}"/>
          </ac:grpSpMkLst>
        </pc:grpChg>
        <pc:grpChg chg="del">
          <ac:chgData name="DeHart, Stephanie" userId="69486e51-f5a3-47fa-a1e8-d600d3da159f" providerId="ADAL" clId="{9CBC424C-35E5-4BB2-9D27-51552242D505}" dt="2025-05-21T18:16:21.121" v="183" actId="165"/>
          <ac:grpSpMkLst>
            <pc:docMk/>
            <pc:sldMk cId="832416024" sldId="389"/>
            <ac:grpSpMk id="61" creationId="{4BBEA547-A59F-4D34-BABF-B41A657E5A41}"/>
          </ac:grpSpMkLst>
        </pc:grpChg>
        <pc:cxnChg chg="mod topLvl">
          <ac:chgData name="DeHart, Stephanie" userId="69486e51-f5a3-47fa-a1e8-d600d3da159f" providerId="ADAL" clId="{9CBC424C-35E5-4BB2-9D27-51552242D505}" dt="2025-05-21T18:17:02.303" v="189" actId="165"/>
          <ac:cxnSpMkLst>
            <pc:docMk/>
            <pc:sldMk cId="832416024" sldId="389"/>
            <ac:cxnSpMk id="23" creationId="{31D4CE0E-0F8C-4CF4-87BB-5D5089B6C5D5}"/>
          </ac:cxnSpMkLst>
        </pc:cxnChg>
        <pc:cxnChg chg="mod topLvl">
          <ac:chgData name="DeHart, Stephanie" userId="69486e51-f5a3-47fa-a1e8-d600d3da159f" providerId="ADAL" clId="{9CBC424C-35E5-4BB2-9D27-51552242D505}" dt="2025-05-21T18:17:02.303" v="189" actId="165"/>
          <ac:cxnSpMkLst>
            <pc:docMk/>
            <pc:sldMk cId="832416024" sldId="389"/>
            <ac:cxnSpMk id="24" creationId="{DBCE4AD6-079F-4CB4-AAF2-577A7C2EEC26}"/>
          </ac:cxnSpMkLst>
        </pc:cxnChg>
        <pc:cxnChg chg="mod topLvl">
          <ac:chgData name="DeHart, Stephanie" userId="69486e51-f5a3-47fa-a1e8-d600d3da159f" providerId="ADAL" clId="{9CBC424C-35E5-4BB2-9D27-51552242D505}" dt="2025-05-21T18:16:40.908" v="188" actId="1076"/>
          <ac:cxnSpMkLst>
            <pc:docMk/>
            <pc:sldMk cId="832416024" sldId="389"/>
            <ac:cxnSpMk id="35" creationId="{939DB3F2-02C5-4DCF-9D22-99B9CA09375F}"/>
          </ac:cxnSpMkLst>
        </pc:cxnChg>
      </pc:sldChg>
      <pc:sldChg chg="del">
        <pc:chgData name="DeHart, Stephanie" userId="69486e51-f5a3-47fa-a1e8-d600d3da159f" providerId="ADAL" clId="{9CBC424C-35E5-4BB2-9D27-51552242D505}" dt="2025-05-21T18:06:44.441" v="109" actId="47"/>
        <pc:sldMkLst>
          <pc:docMk/>
          <pc:sldMk cId="1057730471" sldId="390"/>
        </pc:sldMkLst>
      </pc:sldChg>
      <pc:sldChg chg="del">
        <pc:chgData name="DeHart, Stephanie" userId="69486e51-f5a3-47fa-a1e8-d600d3da159f" providerId="ADAL" clId="{9CBC424C-35E5-4BB2-9D27-51552242D505}" dt="2025-05-21T18:06:47.034" v="112" actId="47"/>
        <pc:sldMkLst>
          <pc:docMk/>
          <pc:sldMk cId="3092748420" sldId="391"/>
        </pc:sldMkLst>
      </pc:sldChg>
      <pc:sldChg chg="del">
        <pc:chgData name="DeHart, Stephanie" userId="69486e51-f5a3-47fa-a1e8-d600d3da159f" providerId="ADAL" clId="{9CBC424C-35E5-4BB2-9D27-51552242D505}" dt="2025-05-21T18:06:47.659" v="113" actId="47"/>
        <pc:sldMkLst>
          <pc:docMk/>
          <pc:sldMk cId="3633948532" sldId="392"/>
        </pc:sldMkLst>
      </pc:sldChg>
      <pc:sldChg chg="del">
        <pc:chgData name="DeHart, Stephanie" userId="69486e51-f5a3-47fa-a1e8-d600d3da159f" providerId="ADAL" clId="{9CBC424C-35E5-4BB2-9D27-51552242D505}" dt="2025-05-21T18:06:48.326" v="114" actId="47"/>
        <pc:sldMkLst>
          <pc:docMk/>
          <pc:sldMk cId="3670953071" sldId="393"/>
        </pc:sldMkLst>
      </pc:sldChg>
      <pc:sldChg chg="del">
        <pc:chgData name="DeHart, Stephanie" userId="69486e51-f5a3-47fa-a1e8-d600d3da159f" providerId="ADAL" clId="{9CBC424C-35E5-4BB2-9D27-51552242D505}" dt="2025-05-21T18:06:54.626" v="122" actId="47"/>
        <pc:sldMkLst>
          <pc:docMk/>
          <pc:sldMk cId="3513950055" sldId="394"/>
        </pc:sldMkLst>
      </pc:sldChg>
      <pc:sldChg chg="del">
        <pc:chgData name="DeHart, Stephanie" userId="69486e51-f5a3-47fa-a1e8-d600d3da159f" providerId="ADAL" clId="{9CBC424C-35E5-4BB2-9D27-51552242D505}" dt="2025-05-21T18:06:59.774" v="129" actId="47"/>
        <pc:sldMkLst>
          <pc:docMk/>
          <pc:sldMk cId="3874409588" sldId="395"/>
        </pc:sldMkLst>
      </pc:sldChg>
      <pc:sldChg chg="del">
        <pc:chgData name="DeHart, Stephanie" userId="69486e51-f5a3-47fa-a1e8-d600d3da159f" providerId="ADAL" clId="{9CBC424C-35E5-4BB2-9D27-51552242D505}" dt="2025-05-21T18:07:00.494" v="130" actId="47"/>
        <pc:sldMkLst>
          <pc:docMk/>
          <pc:sldMk cId="2362066927" sldId="396"/>
        </pc:sldMkLst>
      </pc:sldChg>
      <pc:sldChg chg="del">
        <pc:chgData name="DeHart, Stephanie" userId="69486e51-f5a3-47fa-a1e8-d600d3da159f" providerId="ADAL" clId="{9CBC424C-35E5-4BB2-9D27-51552242D505}" dt="2025-05-21T18:06:50.214" v="117" actId="47"/>
        <pc:sldMkLst>
          <pc:docMk/>
          <pc:sldMk cId="4124870034" sldId="397"/>
        </pc:sldMkLst>
      </pc:sldChg>
      <pc:sldChg chg="del">
        <pc:chgData name="DeHart, Stephanie" userId="69486e51-f5a3-47fa-a1e8-d600d3da159f" providerId="ADAL" clId="{9CBC424C-35E5-4BB2-9D27-51552242D505}" dt="2025-05-21T18:07:01.232" v="131" actId="47"/>
        <pc:sldMkLst>
          <pc:docMk/>
          <pc:sldMk cId="2067512556" sldId="404"/>
        </pc:sldMkLst>
      </pc:sldChg>
      <pc:sldChg chg="del">
        <pc:chgData name="DeHart, Stephanie" userId="69486e51-f5a3-47fa-a1e8-d600d3da159f" providerId="ADAL" clId="{9CBC424C-35E5-4BB2-9D27-51552242D505}" dt="2025-05-21T18:30:52.858" v="911" actId="47"/>
        <pc:sldMkLst>
          <pc:docMk/>
          <pc:sldMk cId="1151827564" sldId="406"/>
        </pc:sldMkLst>
      </pc:sldChg>
      <pc:sldChg chg="new del">
        <pc:chgData name="DeHart, Stephanie" userId="69486e51-f5a3-47fa-a1e8-d600d3da159f" providerId="ADAL" clId="{9CBC424C-35E5-4BB2-9D27-51552242D505}" dt="2025-05-21T18:13:33.352" v="162" actId="47"/>
        <pc:sldMkLst>
          <pc:docMk/>
          <pc:sldMk cId="708828467" sldId="407"/>
        </pc:sldMkLst>
      </pc:sldChg>
      <pc:sldChg chg="add del">
        <pc:chgData name="DeHart, Stephanie" userId="69486e51-f5a3-47fa-a1e8-d600d3da159f" providerId="ADAL" clId="{9CBC424C-35E5-4BB2-9D27-51552242D505}" dt="2025-05-21T18:19:35.235" v="198"/>
        <pc:sldMkLst>
          <pc:docMk/>
          <pc:sldMk cId="1166377253" sldId="407"/>
        </pc:sldMkLst>
      </pc:sldChg>
      <pc:sldChg chg="del">
        <pc:chgData name="DeHart, Stephanie" userId="69486e51-f5a3-47fa-a1e8-d600d3da159f" providerId="ADAL" clId="{9CBC424C-35E5-4BB2-9D27-51552242D505}" dt="2025-05-21T18:07:06.977" v="133" actId="47"/>
        <pc:sldMkLst>
          <pc:docMk/>
          <pc:sldMk cId="3206160507" sldId="407"/>
        </pc:sldMkLst>
      </pc:sldChg>
      <pc:sldChg chg="addSp delSp modSp mod modAnim">
        <pc:chgData name="DeHart, Stephanie" userId="69486e51-f5a3-47fa-a1e8-d600d3da159f" providerId="ADAL" clId="{9CBC424C-35E5-4BB2-9D27-51552242D505}" dt="2025-05-21T18:31:41.405" v="914"/>
        <pc:sldMkLst>
          <pc:docMk/>
          <pc:sldMk cId="3531728258" sldId="407"/>
        </pc:sldMkLst>
        <pc:spChg chg="add del mod">
          <ac:chgData name="DeHart, Stephanie" userId="69486e51-f5a3-47fa-a1e8-d600d3da159f" providerId="ADAL" clId="{9CBC424C-35E5-4BB2-9D27-51552242D505}" dt="2025-05-21T18:23:14.189" v="437" actId="478"/>
          <ac:spMkLst>
            <pc:docMk/>
            <pc:sldMk cId="3531728258" sldId="407"/>
            <ac:spMk id="5" creationId="{AB39B5BC-7C42-426A-892A-47A5C709ADC7}"/>
          </ac:spMkLst>
        </pc:spChg>
        <pc:spChg chg="add mod">
          <ac:chgData name="DeHart, Stephanie" userId="69486e51-f5a3-47fa-a1e8-d600d3da159f" providerId="ADAL" clId="{9CBC424C-35E5-4BB2-9D27-51552242D505}" dt="2025-05-21T18:27:26.673" v="677" actId="14100"/>
          <ac:spMkLst>
            <pc:docMk/>
            <pc:sldMk cId="3531728258" sldId="407"/>
            <ac:spMk id="6" creationId="{D4586515-EFE3-40F5-A5DD-7CF4707351E3}"/>
          </ac:spMkLst>
        </pc:spChg>
        <pc:spChg chg="add mod">
          <ac:chgData name="DeHart, Stephanie" userId="69486e51-f5a3-47fa-a1e8-d600d3da159f" providerId="ADAL" clId="{9CBC424C-35E5-4BB2-9D27-51552242D505}" dt="2025-05-21T18:27:19.699" v="668" actId="14100"/>
          <ac:spMkLst>
            <pc:docMk/>
            <pc:sldMk cId="3531728258" sldId="407"/>
            <ac:spMk id="8" creationId="{F99CACE8-CB3F-4093-85A8-52CD2C6945FB}"/>
          </ac:spMkLst>
        </pc:spChg>
        <pc:spChg chg="add del mod">
          <ac:chgData name="DeHart, Stephanie" userId="69486e51-f5a3-47fa-a1e8-d600d3da159f" providerId="ADAL" clId="{9CBC424C-35E5-4BB2-9D27-51552242D505}" dt="2025-05-21T18:31:27.946" v="912" actId="478"/>
          <ac:spMkLst>
            <pc:docMk/>
            <pc:sldMk cId="3531728258" sldId="407"/>
            <ac:spMk id="9" creationId="{6F4E2C66-CC57-4FC7-B4AA-B0E1C7FA0B2F}"/>
          </ac:spMkLst>
        </pc:spChg>
        <pc:spChg chg="add del mod">
          <ac:chgData name="DeHart, Stephanie" userId="69486e51-f5a3-47fa-a1e8-d600d3da159f" providerId="ADAL" clId="{9CBC424C-35E5-4BB2-9D27-51552242D505}" dt="2025-05-21T18:31:27.946" v="912" actId="478"/>
          <ac:spMkLst>
            <pc:docMk/>
            <pc:sldMk cId="3531728258" sldId="407"/>
            <ac:spMk id="11" creationId="{FAF0A98C-C1C6-476F-8578-9BD67CF7AD6A}"/>
          </ac:spMkLst>
        </pc:spChg>
        <pc:spChg chg="add del mod">
          <ac:chgData name="DeHart, Stephanie" userId="69486e51-f5a3-47fa-a1e8-d600d3da159f" providerId="ADAL" clId="{9CBC424C-35E5-4BB2-9D27-51552242D505}" dt="2025-05-21T18:31:27.946" v="912" actId="478"/>
          <ac:spMkLst>
            <pc:docMk/>
            <pc:sldMk cId="3531728258" sldId="407"/>
            <ac:spMk id="12" creationId="{3D1E1190-3AC8-4EE1-86F3-4EB1032FABFA}"/>
          </ac:spMkLst>
        </pc:spChg>
        <pc:spChg chg="add del mod">
          <ac:chgData name="DeHart, Stephanie" userId="69486e51-f5a3-47fa-a1e8-d600d3da159f" providerId="ADAL" clId="{9CBC424C-35E5-4BB2-9D27-51552242D505}" dt="2025-05-21T18:31:27.946" v="912" actId="478"/>
          <ac:spMkLst>
            <pc:docMk/>
            <pc:sldMk cId="3531728258" sldId="407"/>
            <ac:spMk id="13" creationId="{0E74BEBE-3212-4E60-817B-ED8410F4C83B}"/>
          </ac:spMkLst>
        </pc:spChg>
        <pc:spChg chg="add del mod">
          <ac:chgData name="DeHart, Stephanie" userId="69486e51-f5a3-47fa-a1e8-d600d3da159f" providerId="ADAL" clId="{9CBC424C-35E5-4BB2-9D27-51552242D505}" dt="2025-05-21T18:31:27.946" v="912" actId="478"/>
          <ac:spMkLst>
            <pc:docMk/>
            <pc:sldMk cId="3531728258" sldId="407"/>
            <ac:spMk id="14" creationId="{BF462BFE-8702-4856-AE13-876830A8A98A}"/>
          </ac:spMkLst>
        </pc:spChg>
        <pc:spChg chg="add del mod">
          <ac:chgData name="DeHart, Stephanie" userId="69486e51-f5a3-47fa-a1e8-d600d3da159f" providerId="ADAL" clId="{9CBC424C-35E5-4BB2-9D27-51552242D505}" dt="2025-05-21T18:31:27.946" v="912" actId="478"/>
          <ac:spMkLst>
            <pc:docMk/>
            <pc:sldMk cId="3531728258" sldId="407"/>
            <ac:spMk id="15" creationId="{879BC75A-9F7C-42A1-9B03-05155088F478}"/>
          </ac:spMkLst>
        </pc:spChg>
        <pc:graphicFrameChg chg="modGraphic">
          <ac:chgData name="DeHart, Stephanie" userId="69486e51-f5a3-47fa-a1e8-d600d3da159f" providerId="ADAL" clId="{9CBC424C-35E5-4BB2-9D27-51552242D505}" dt="2025-05-21T18:29:11.197" v="867" actId="20577"/>
          <ac:graphicFrameMkLst>
            <pc:docMk/>
            <pc:sldMk cId="3531728258" sldId="407"/>
            <ac:graphicFrameMk id="2" creationId="{5AF1CA60-CA40-4A45-BB02-3422D26D20E9}"/>
          </ac:graphicFrameMkLst>
        </pc:graphicFrameChg>
      </pc:sldChg>
      <pc:sldMasterChg chg="modSp mod delSldLayout modSldLayout">
        <pc:chgData name="DeHart, Stephanie" userId="69486e51-f5a3-47fa-a1e8-d600d3da159f" providerId="ADAL" clId="{9CBC424C-35E5-4BB2-9D27-51552242D505}" dt="2025-05-21T18:07:19.692" v="139" actId="2696"/>
        <pc:sldMasterMkLst>
          <pc:docMk/>
          <pc:sldMasterMk cId="4184711923" sldId="2147483691"/>
        </pc:sldMasterMkLst>
        <pc:spChg chg="mod">
          <ac:chgData name="DeHart, Stephanie" userId="69486e51-f5a3-47fa-a1e8-d600d3da159f" providerId="ADAL" clId="{9CBC424C-35E5-4BB2-9D27-51552242D505}" dt="2025-05-21T18:05:37.626" v="95" actId="20577"/>
          <ac:spMkLst>
            <pc:docMk/>
            <pc:sldMasterMk cId="4184711923" sldId="2147483691"/>
            <ac:spMk id="5" creationId="{332C1DAF-B7B3-4CCB-B4B5-F571E947E252}"/>
          </ac:spMkLst>
        </pc:spChg>
        <pc:sldLayoutChg chg="modSp mod">
          <pc:chgData name="DeHart, Stephanie" userId="69486e51-f5a3-47fa-a1e8-d600d3da159f" providerId="ADAL" clId="{9CBC424C-35E5-4BB2-9D27-51552242D505}" dt="2025-05-21T18:05:42.894" v="96"/>
          <pc:sldLayoutMkLst>
            <pc:docMk/>
            <pc:sldMasterMk cId="4184711923" sldId="2147483691"/>
            <pc:sldLayoutMk cId="161518473" sldId="2147483693"/>
          </pc:sldLayoutMkLst>
          <pc:spChg chg="mod">
            <ac:chgData name="DeHart, Stephanie" userId="69486e51-f5a3-47fa-a1e8-d600d3da159f" providerId="ADAL" clId="{9CBC424C-35E5-4BB2-9D27-51552242D505}" dt="2025-05-21T18:05:42.894" v="96"/>
            <ac:spMkLst>
              <pc:docMk/>
              <pc:sldMasterMk cId="4184711923" sldId="2147483691"/>
              <pc:sldLayoutMk cId="161518473" sldId="2147483693"/>
              <ac:spMk id="5" creationId="{5F00E36B-72A7-4BFB-871F-DF9DC8F5C1EB}"/>
            </ac:spMkLst>
          </pc:spChg>
        </pc:sldLayoutChg>
        <pc:sldLayoutChg chg="del">
          <pc:chgData name="DeHart, Stephanie" userId="69486e51-f5a3-47fa-a1e8-d600d3da159f" providerId="ADAL" clId="{9CBC424C-35E5-4BB2-9D27-51552242D505}" dt="2025-05-21T18:07:16.564" v="134" actId="2696"/>
          <pc:sldLayoutMkLst>
            <pc:docMk/>
            <pc:sldMasterMk cId="4184711923" sldId="2147483691"/>
            <pc:sldLayoutMk cId="1495517853" sldId="2147483694"/>
          </pc:sldLayoutMkLst>
        </pc:sldLayoutChg>
        <pc:sldLayoutChg chg="modSp mod">
          <pc:chgData name="DeHart, Stephanie" userId="69486e51-f5a3-47fa-a1e8-d600d3da159f" providerId="ADAL" clId="{9CBC424C-35E5-4BB2-9D27-51552242D505}" dt="2025-05-21T18:05:55.086" v="97"/>
          <pc:sldLayoutMkLst>
            <pc:docMk/>
            <pc:sldMasterMk cId="4184711923" sldId="2147483691"/>
            <pc:sldLayoutMk cId="3108923539" sldId="2147483701"/>
          </pc:sldLayoutMkLst>
          <pc:spChg chg="mod">
            <ac:chgData name="DeHart, Stephanie" userId="69486e51-f5a3-47fa-a1e8-d600d3da159f" providerId="ADAL" clId="{9CBC424C-35E5-4BB2-9D27-51552242D505}" dt="2025-05-21T18:05:55.086" v="97"/>
            <ac:spMkLst>
              <pc:docMk/>
              <pc:sldMasterMk cId="4184711923" sldId="2147483691"/>
              <pc:sldLayoutMk cId="3108923539" sldId="2147483701"/>
              <ac:spMk id="6" creationId="{CC0C3E87-5695-445C-9BAA-AB58B0E3AB8E}"/>
            </ac:spMkLst>
          </pc:spChg>
        </pc:sldLayoutChg>
        <pc:sldLayoutChg chg="modSp mod">
          <pc:chgData name="DeHart, Stephanie" userId="69486e51-f5a3-47fa-a1e8-d600d3da159f" providerId="ADAL" clId="{9CBC424C-35E5-4BB2-9D27-51552242D505}" dt="2025-05-21T18:05:57.531" v="98"/>
          <pc:sldLayoutMkLst>
            <pc:docMk/>
            <pc:sldMasterMk cId="4184711923" sldId="2147483691"/>
            <pc:sldLayoutMk cId="3698635837" sldId="2147483702"/>
          </pc:sldLayoutMkLst>
          <pc:spChg chg="mod">
            <ac:chgData name="DeHart, Stephanie" userId="69486e51-f5a3-47fa-a1e8-d600d3da159f" providerId="ADAL" clId="{9CBC424C-35E5-4BB2-9D27-51552242D505}" dt="2025-05-21T18:05:57.531" v="98"/>
            <ac:spMkLst>
              <pc:docMk/>
              <pc:sldMasterMk cId="4184711923" sldId="2147483691"/>
              <pc:sldLayoutMk cId="3698635837" sldId="2147483702"/>
              <ac:spMk id="8" creationId="{16267A56-5B1E-4138-AFE4-DC2743105ED4}"/>
            </ac:spMkLst>
          </pc:spChg>
        </pc:sldLayoutChg>
        <pc:sldLayoutChg chg="modSp mod">
          <pc:chgData name="DeHart, Stephanie" userId="69486e51-f5a3-47fa-a1e8-d600d3da159f" providerId="ADAL" clId="{9CBC424C-35E5-4BB2-9D27-51552242D505}" dt="2025-05-21T18:05:59.686" v="99"/>
          <pc:sldLayoutMkLst>
            <pc:docMk/>
            <pc:sldMasterMk cId="4184711923" sldId="2147483691"/>
            <pc:sldLayoutMk cId="3570060101" sldId="2147483703"/>
          </pc:sldLayoutMkLst>
          <pc:spChg chg="mod">
            <ac:chgData name="DeHart, Stephanie" userId="69486e51-f5a3-47fa-a1e8-d600d3da159f" providerId="ADAL" clId="{9CBC424C-35E5-4BB2-9D27-51552242D505}" dt="2025-05-21T18:05:59.686" v="99"/>
            <ac:spMkLst>
              <pc:docMk/>
              <pc:sldMasterMk cId="4184711923" sldId="2147483691"/>
              <pc:sldLayoutMk cId="3570060101" sldId="2147483703"/>
              <ac:spMk id="4" creationId="{208168B5-AA0D-4129-B0C3-575E5C748ABC}"/>
            </ac:spMkLst>
          </pc:spChg>
        </pc:sldLayoutChg>
        <pc:sldLayoutChg chg="modSp mod">
          <pc:chgData name="DeHart, Stephanie" userId="69486e51-f5a3-47fa-a1e8-d600d3da159f" providerId="ADAL" clId="{9CBC424C-35E5-4BB2-9D27-51552242D505}" dt="2025-05-21T18:06:01.578" v="100"/>
          <pc:sldLayoutMkLst>
            <pc:docMk/>
            <pc:sldMasterMk cId="4184711923" sldId="2147483691"/>
            <pc:sldLayoutMk cId="4046250989" sldId="2147483704"/>
          </pc:sldLayoutMkLst>
          <pc:spChg chg="mod">
            <ac:chgData name="DeHart, Stephanie" userId="69486e51-f5a3-47fa-a1e8-d600d3da159f" providerId="ADAL" clId="{9CBC424C-35E5-4BB2-9D27-51552242D505}" dt="2025-05-21T18:06:01.578" v="100"/>
            <ac:spMkLst>
              <pc:docMk/>
              <pc:sldMasterMk cId="4184711923" sldId="2147483691"/>
              <pc:sldLayoutMk cId="4046250989" sldId="2147483704"/>
              <ac:spMk id="3" creationId="{F57F30D1-539C-4CFE-BE55-52E7001F6587}"/>
            </ac:spMkLst>
          </pc:spChg>
        </pc:sldLayoutChg>
        <pc:sldLayoutChg chg="modSp mod">
          <pc:chgData name="DeHart, Stephanie" userId="69486e51-f5a3-47fa-a1e8-d600d3da159f" providerId="ADAL" clId="{9CBC424C-35E5-4BB2-9D27-51552242D505}" dt="2025-05-21T18:06:04.242" v="101"/>
          <pc:sldLayoutMkLst>
            <pc:docMk/>
            <pc:sldMasterMk cId="4184711923" sldId="2147483691"/>
            <pc:sldLayoutMk cId="1097357515" sldId="2147483705"/>
          </pc:sldLayoutMkLst>
          <pc:spChg chg="mod">
            <ac:chgData name="DeHart, Stephanie" userId="69486e51-f5a3-47fa-a1e8-d600d3da159f" providerId="ADAL" clId="{9CBC424C-35E5-4BB2-9D27-51552242D505}" dt="2025-05-21T18:06:04.242" v="101"/>
            <ac:spMkLst>
              <pc:docMk/>
              <pc:sldMasterMk cId="4184711923" sldId="2147483691"/>
              <pc:sldLayoutMk cId="1097357515" sldId="2147483705"/>
              <ac:spMk id="6" creationId="{EAF1D527-9DAD-447F-BC17-9564C029B382}"/>
            </ac:spMkLst>
          </pc:spChg>
        </pc:sldLayoutChg>
        <pc:sldLayoutChg chg="modSp mod">
          <pc:chgData name="DeHart, Stephanie" userId="69486e51-f5a3-47fa-a1e8-d600d3da159f" providerId="ADAL" clId="{9CBC424C-35E5-4BB2-9D27-51552242D505}" dt="2025-05-21T18:06:06.836" v="102"/>
          <pc:sldLayoutMkLst>
            <pc:docMk/>
            <pc:sldMasterMk cId="4184711923" sldId="2147483691"/>
            <pc:sldLayoutMk cId="1920968197" sldId="2147483706"/>
          </pc:sldLayoutMkLst>
          <pc:spChg chg="mod">
            <ac:chgData name="DeHart, Stephanie" userId="69486e51-f5a3-47fa-a1e8-d600d3da159f" providerId="ADAL" clId="{9CBC424C-35E5-4BB2-9D27-51552242D505}" dt="2025-05-21T18:06:06.836" v="102"/>
            <ac:spMkLst>
              <pc:docMk/>
              <pc:sldMasterMk cId="4184711923" sldId="2147483691"/>
              <pc:sldLayoutMk cId="1920968197" sldId="2147483706"/>
              <ac:spMk id="6" creationId="{710C7CD0-7530-499C-8B67-E22F17195CDC}"/>
            </ac:spMkLst>
          </pc:spChg>
        </pc:sldLayoutChg>
        <pc:sldLayoutChg chg="modSp mod">
          <pc:chgData name="DeHart, Stephanie" userId="69486e51-f5a3-47fa-a1e8-d600d3da159f" providerId="ADAL" clId="{9CBC424C-35E5-4BB2-9D27-51552242D505}" dt="2025-05-21T18:06:08.834" v="103"/>
          <pc:sldLayoutMkLst>
            <pc:docMk/>
            <pc:sldMasterMk cId="4184711923" sldId="2147483691"/>
            <pc:sldLayoutMk cId="3882842338" sldId="2147483707"/>
          </pc:sldLayoutMkLst>
          <pc:spChg chg="mod">
            <ac:chgData name="DeHart, Stephanie" userId="69486e51-f5a3-47fa-a1e8-d600d3da159f" providerId="ADAL" clId="{9CBC424C-35E5-4BB2-9D27-51552242D505}" dt="2025-05-21T18:06:08.834" v="103"/>
            <ac:spMkLst>
              <pc:docMk/>
              <pc:sldMasterMk cId="4184711923" sldId="2147483691"/>
              <pc:sldLayoutMk cId="3882842338" sldId="2147483707"/>
              <ac:spMk id="5" creationId="{96735957-CA61-496E-957A-F675B83B177B}"/>
            </ac:spMkLst>
          </pc:spChg>
        </pc:sldLayoutChg>
        <pc:sldLayoutChg chg="modSp mod">
          <pc:chgData name="DeHart, Stephanie" userId="69486e51-f5a3-47fa-a1e8-d600d3da159f" providerId="ADAL" clId="{9CBC424C-35E5-4BB2-9D27-51552242D505}" dt="2025-05-21T18:06:11.492" v="104"/>
          <pc:sldLayoutMkLst>
            <pc:docMk/>
            <pc:sldMasterMk cId="4184711923" sldId="2147483691"/>
            <pc:sldLayoutMk cId="3488793526" sldId="2147483708"/>
          </pc:sldLayoutMkLst>
          <pc:spChg chg="mod">
            <ac:chgData name="DeHart, Stephanie" userId="69486e51-f5a3-47fa-a1e8-d600d3da159f" providerId="ADAL" clId="{9CBC424C-35E5-4BB2-9D27-51552242D505}" dt="2025-05-21T18:06:11.492" v="104"/>
            <ac:spMkLst>
              <pc:docMk/>
              <pc:sldMasterMk cId="4184711923" sldId="2147483691"/>
              <pc:sldLayoutMk cId="3488793526" sldId="2147483708"/>
              <ac:spMk id="5" creationId="{B32FA950-F7A6-4DC3-AE97-DCDB3D2912F8}"/>
            </ac:spMkLst>
          </pc:spChg>
        </pc:sldLayoutChg>
        <pc:sldLayoutChg chg="del">
          <pc:chgData name="DeHart, Stephanie" userId="69486e51-f5a3-47fa-a1e8-d600d3da159f" providerId="ADAL" clId="{9CBC424C-35E5-4BB2-9D27-51552242D505}" dt="2025-05-21T18:07:17.400" v="135" actId="2696"/>
          <pc:sldLayoutMkLst>
            <pc:docMk/>
            <pc:sldMasterMk cId="4184711923" sldId="2147483691"/>
            <pc:sldLayoutMk cId="1051505703" sldId="2147483712"/>
          </pc:sldLayoutMkLst>
        </pc:sldLayoutChg>
        <pc:sldLayoutChg chg="del">
          <pc:chgData name="DeHart, Stephanie" userId="69486e51-f5a3-47fa-a1e8-d600d3da159f" providerId="ADAL" clId="{9CBC424C-35E5-4BB2-9D27-51552242D505}" dt="2025-05-21T18:07:17.911" v="136" actId="2696"/>
          <pc:sldLayoutMkLst>
            <pc:docMk/>
            <pc:sldMasterMk cId="4184711923" sldId="2147483691"/>
            <pc:sldLayoutMk cId="3543462739" sldId="2147483713"/>
          </pc:sldLayoutMkLst>
        </pc:sldLayoutChg>
        <pc:sldLayoutChg chg="del">
          <pc:chgData name="DeHart, Stephanie" userId="69486e51-f5a3-47fa-a1e8-d600d3da159f" providerId="ADAL" clId="{9CBC424C-35E5-4BB2-9D27-51552242D505}" dt="2025-05-21T18:07:18.564" v="137" actId="2696"/>
          <pc:sldLayoutMkLst>
            <pc:docMk/>
            <pc:sldMasterMk cId="4184711923" sldId="2147483691"/>
            <pc:sldLayoutMk cId="578399136" sldId="2147483714"/>
          </pc:sldLayoutMkLst>
        </pc:sldLayoutChg>
        <pc:sldLayoutChg chg="del">
          <pc:chgData name="DeHart, Stephanie" userId="69486e51-f5a3-47fa-a1e8-d600d3da159f" providerId="ADAL" clId="{9CBC424C-35E5-4BB2-9D27-51552242D505}" dt="2025-05-21T18:07:19.035" v="138" actId="2696"/>
          <pc:sldLayoutMkLst>
            <pc:docMk/>
            <pc:sldMasterMk cId="4184711923" sldId="2147483691"/>
            <pc:sldLayoutMk cId="3520610392" sldId="2147483715"/>
          </pc:sldLayoutMkLst>
        </pc:sldLayoutChg>
        <pc:sldLayoutChg chg="del">
          <pc:chgData name="DeHart, Stephanie" userId="69486e51-f5a3-47fa-a1e8-d600d3da159f" providerId="ADAL" clId="{9CBC424C-35E5-4BB2-9D27-51552242D505}" dt="2025-05-21T18:07:19.692" v="139" actId="2696"/>
          <pc:sldLayoutMkLst>
            <pc:docMk/>
            <pc:sldMasterMk cId="4184711923" sldId="2147483691"/>
            <pc:sldLayoutMk cId="1435977728" sldId="2147483716"/>
          </pc:sldLayoutMkLst>
        </pc:sldLayoutChg>
      </pc:sldMasterChg>
    </pc:docChg>
  </pc:docChgLst>
  <pc:docChgLst>
    <pc:chgData name="DeHart, Stephanie" userId="69486e51-f5a3-47fa-a1e8-d600d3da159f" providerId="ADAL" clId="{D94733C8-8AF4-4BA1-9342-AA1FB80E4792}"/>
    <pc:docChg chg="undo custSel addSld delSld modSld sldOrd delMainMaster">
      <pc:chgData name="DeHart, Stephanie" userId="69486e51-f5a3-47fa-a1e8-d600d3da159f" providerId="ADAL" clId="{D94733C8-8AF4-4BA1-9342-AA1FB80E4792}" dt="2025-06-02T20:32:28.485" v="193"/>
      <pc:docMkLst>
        <pc:docMk/>
      </pc:docMkLst>
      <pc:sldChg chg="addSp delSp modSp add mod delAnim modAnim">
        <pc:chgData name="DeHart, Stephanie" userId="69486e51-f5a3-47fa-a1e8-d600d3da159f" providerId="ADAL" clId="{D94733C8-8AF4-4BA1-9342-AA1FB80E4792}" dt="2025-06-02T20:26:11.776" v="181" actId="1036"/>
        <pc:sldMkLst>
          <pc:docMk/>
          <pc:sldMk cId="3809622309" sldId="280"/>
        </pc:sldMkLst>
        <pc:spChg chg="mod ord">
          <ac:chgData name="DeHart, Stephanie" userId="69486e51-f5a3-47fa-a1e8-d600d3da159f" providerId="ADAL" clId="{D94733C8-8AF4-4BA1-9342-AA1FB80E4792}" dt="2025-06-02T20:13:08.235" v="23" actId="167"/>
          <ac:spMkLst>
            <pc:docMk/>
            <pc:sldMk cId="3809622309" sldId="280"/>
            <ac:spMk id="2" creationId="{96E63C37-E7B1-4705-B3D6-46B37FDA89A9}"/>
          </ac:spMkLst>
        </pc:spChg>
        <pc:spChg chg="del">
          <ac:chgData name="DeHart, Stephanie" userId="69486e51-f5a3-47fa-a1e8-d600d3da159f" providerId="ADAL" clId="{D94733C8-8AF4-4BA1-9342-AA1FB80E4792}" dt="2025-06-02T20:13:14.396" v="25" actId="478"/>
          <ac:spMkLst>
            <pc:docMk/>
            <pc:sldMk cId="3809622309" sldId="280"/>
            <ac:spMk id="7" creationId="{0742016F-3237-4608-9183-4195917D6490}"/>
          </ac:spMkLst>
        </pc:spChg>
        <pc:spChg chg="del">
          <ac:chgData name="DeHart, Stephanie" userId="69486e51-f5a3-47fa-a1e8-d600d3da159f" providerId="ADAL" clId="{D94733C8-8AF4-4BA1-9342-AA1FB80E4792}" dt="2025-06-02T20:13:12.909" v="24" actId="478"/>
          <ac:spMkLst>
            <pc:docMk/>
            <pc:sldMk cId="3809622309" sldId="280"/>
            <ac:spMk id="8" creationId="{D4F2C5F0-7734-4313-A66F-82810BE247DC}"/>
          </ac:spMkLst>
        </pc:spChg>
        <pc:spChg chg="add mod">
          <ac:chgData name="DeHart, Stephanie" userId="69486e51-f5a3-47fa-a1e8-d600d3da159f" providerId="ADAL" clId="{D94733C8-8AF4-4BA1-9342-AA1FB80E4792}" dt="2025-06-02T20:26:11.776" v="181" actId="1036"/>
          <ac:spMkLst>
            <pc:docMk/>
            <pc:sldMk cId="3809622309" sldId="280"/>
            <ac:spMk id="9" creationId="{7EE2AC49-41C4-4E48-86F9-AA2C99612B1D}"/>
          </ac:spMkLst>
        </pc:spChg>
        <pc:spChg chg="add mod">
          <ac:chgData name="DeHart, Stephanie" userId="69486e51-f5a3-47fa-a1e8-d600d3da159f" providerId="ADAL" clId="{D94733C8-8AF4-4BA1-9342-AA1FB80E4792}" dt="2025-06-02T20:26:11.776" v="181" actId="1036"/>
          <ac:spMkLst>
            <pc:docMk/>
            <pc:sldMk cId="3809622309" sldId="280"/>
            <ac:spMk id="10" creationId="{BD9BBE19-1DE2-4086-9806-08F73147372C}"/>
          </ac:spMkLst>
        </pc:spChg>
        <pc:spChg chg="add mod">
          <ac:chgData name="DeHart, Stephanie" userId="69486e51-f5a3-47fa-a1e8-d600d3da159f" providerId="ADAL" clId="{D94733C8-8AF4-4BA1-9342-AA1FB80E4792}" dt="2025-06-02T20:26:11.776" v="181" actId="1036"/>
          <ac:spMkLst>
            <pc:docMk/>
            <pc:sldMk cId="3809622309" sldId="280"/>
            <ac:spMk id="11" creationId="{0FC74213-FC8C-4A56-B7B3-AF728959E851}"/>
          </ac:spMkLst>
        </pc:spChg>
        <pc:spChg chg="add mod">
          <ac:chgData name="DeHart, Stephanie" userId="69486e51-f5a3-47fa-a1e8-d600d3da159f" providerId="ADAL" clId="{D94733C8-8AF4-4BA1-9342-AA1FB80E4792}" dt="2025-06-02T20:26:11.776" v="181" actId="1036"/>
          <ac:spMkLst>
            <pc:docMk/>
            <pc:sldMk cId="3809622309" sldId="280"/>
            <ac:spMk id="12" creationId="{BB8C6D28-9FAA-4463-88C9-A159E19B35D9}"/>
          </ac:spMkLst>
        </pc:spChg>
        <pc:spChg chg="add mod">
          <ac:chgData name="DeHart, Stephanie" userId="69486e51-f5a3-47fa-a1e8-d600d3da159f" providerId="ADAL" clId="{D94733C8-8AF4-4BA1-9342-AA1FB80E4792}" dt="2025-06-02T20:26:11.776" v="181" actId="1036"/>
          <ac:spMkLst>
            <pc:docMk/>
            <pc:sldMk cId="3809622309" sldId="280"/>
            <ac:spMk id="13" creationId="{EFFBC675-D339-4AEE-8DEC-F6C9A398E7CF}"/>
          </ac:spMkLst>
        </pc:spChg>
        <pc:spChg chg="add mod">
          <ac:chgData name="DeHart, Stephanie" userId="69486e51-f5a3-47fa-a1e8-d600d3da159f" providerId="ADAL" clId="{D94733C8-8AF4-4BA1-9342-AA1FB80E4792}" dt="2025-06-02T20:26:11.776" v="181" actId="1036"/>
          <ac:spMkLst>
            <pc:docMk/>
            <pc:sldMk cId="3809622309" sldId="280"/>
            <ac:spMk id="14" creationId="{82CAD5D7-8734-44D3-98DC-AAC55D95A126}"/>
          </ac:spMkLst>
        </pc:spChg>
        <pc:spChg chg="add mod">
          <ac:chgData name="DeHart, Stephanie" userId="69486e51-f5a3-47fa-a1e8-d600d3da159f" providerId="ADAL" clId="{D94733C8-8AF4-4BA1-9342-AA1FB80E4792}" dt="2025-06-02T20:26:11.776" v="181" actId="1036"/>
          <ac:spMkLst>
            <pc:docMk/>
            <pc:sldMk cId="3809622309" sldId="280"/>
            <ac:spMk id="15" creationId="{A16DCE1C-22AC-46D9-A09D-58AD2FB6FC21}"/>
          </ac:spMkLst>
        </pc:spChg>
        <pc:spChg chg="add mod">
          <ac:chgData name="DeHart, Stephanie" userId="69486e51-f5a3-47fa-a1e8-d600d3da159f" providerId="ADAL" clId="{D94733C8-8AF4-4BA1-9342-AA1FB80E4792}" dt="2025-06-02T20:26:02.958" v="179" actId="1036"/>
          <ac:spMkLst>
            <pc:docMk/>
            <pc:sldMk cId="3809622309" sldId="280"/>
            <ac:spMk id="16" creationId="{6CEF5B3C-294D-42CF-8732-F74F9D0C0058}"/>
          </ac:spMkLst>
        </pc:spChg>
        <pc:graphicFrameChg chg="mod">
          <ac:chgData name="DeHart, Stephanie" userId="69486e51-f5a3-47fa-a1e8-d600d3da159f" providerId="ADAL" clId="{D94733C8-8AF4-4BA1-9342-AA1FB80E4792}" dt="2025-06-02T20:12:58.101" v="20" actId="1076"/>
          <ac:graphicFrameMkLst>
            <pc:docMk/>
            <pc:sldMk cId="3809622309" sldId="280"/>
            <ac:graphicFrameMk id="5" creationId="{A46B49D6-237F-4AAD-A9DB-7963E8470EAB}"/>
          </ac:graphicFrameMkLst>
        </pc:graphicFrameChg>
      </pc:sldChg>
      <pc:sldChg chg="modSp add mod">
        <pc:chgData name="DeHart, Stephanie" userId="69486e51-f5a3-47fa-a1e8-d600d3da159f" providerId="ADAL" clId="{D94733C8-8AF4-4BA1-9342-AA1FB80E4792}" dt="2025-06-02T20:21:45.102" v="89"/>
        <pc:sldMkLst>
          <pc:docMk/>
          <pc:sldMk cId="0" sldId="316"/>
        </pc:sldMkLst>
        <pc:spChg chg="mod">
          <ac:chgData name="DeHart, Stephanie" userId="69486e51-f5a3-47fa-a1e8-d600d3da159f" providerId="ADAL" clId="{D94733C8-8AF4-4BA1-9342-AA1FB80E4792}" dt="2025-06-02T20:21:45.102" v="89"/>
          <ac:spMkLst>
            <pc:docMk/>
            <pc:sldMk cId="0" sldId="316"/>
            <ac:spMk id="2" creationId="{A1E4ED2E-4E41-47B7-809E-0CC015AE8843}"/>
          </ac:spMkLst>
        </pc:spChg>
      </pc:sldChg>
      <pc:sldChg chg="modSp mod">
        <pc:chgData name="DeHart, Stephanie" userId="69486e51-f5a3-47fa-a1e8-d600d3da159f" providerId="ADAL" clId="{D94733C8-8AF4-4BA1-9342-AA1FB80E4792}" dt="2025-06-02T20:10:27.535" v="0" actId="208"/>
        <pc:sldMkLst>
          <pc:docMk/>
          <pc:sldMk cId="2643515378" sldId="350"/>
        </pc:sldMkLst>
        <pc:spChg chg="mod">
          <ac:chgData name="DeHart, Stephanie" userId="69486e51-f5a3-47fa-a1e8-d600d3da159f" providerId="ADAL" clId="{D94733C8-8AF4-4BA1-9342-AA1FB80E4792}" dt="2025-06-02T20:10:27.535" v="0" actId="208"/>
          <ac:spMkLst>
            <pc:docMk/>
            <pc:sldMk cId="2643515378" sldId="350"/>
            <ac:spMk id="27" creationId="{5A72607D-899C-4091-B904-E3E001720FC5}"/>
          </ac:spMkLst>
        </pc:spChg>
      </pc:sldChg>
      <pc:sldChg chg="modSp add mod modNotesTx">
        <pc:chgData name="DeHart, Stephanie" userId="69486e51-f5a3-47fa-a1e8-d600d3da159f" providerId="ADAL" clId="{D94733C8-8AF4-4BA1-9342-AA1FB80E4792}" dt="2025-06-02T20:19:12.530" v="86" actId="20577"/>
        <pc:sldMkLst>
          <pc:docMk/>
          <pc:sldMk cId="849135034" sldId="351"/>
        </pc:sldMkLst>
        <pc:spChg chg="mod">
          <ac:chgData name="DeHart, Stephanie" userId="69486e51-f5a3-47fa-a1e8-d600d3da159f" providerId="ADAL" clId="{D94733C8-8AF4-4BA1-9342-AA1FB80E4792}" dt="2025-06-02T20:16:44.122" v="64"/>
          <ac:spMkLst>
            <pc:docMk/>
            <pc:sldMk cId="849135034" sldId="351"/>
            <ac:spMk id="3" creationId="{0672B033-5B00-4DAC-A96B-766FA126FE1C}"/>
          </ac:spMkLst>
        </pc:spChg>
        <pc:spChg chg="mod">
          <ac:chgData name="DeHart, Stephanie" userId="69486e51-f5a3-47fa-a1e8-d600d3da159f" providerId="ADAL" clId="{D94733C8-8AF4-4BA1-9342-AA1FB80E4792}" dt="2025-06-02T20:19:12.530" v="86" actId="20577"/>
          <ac:spMkLst>
            <pc:docMk/>
            <pc:sldMk cId="849135034" sldId="351"/>
            <ac:spMk id="7" creationId="{72032AA9-7E2A-4B6B-BD53-A40AA7F074A1}"/>
          </ac:spMkLst>
        </pc:spChg>
      </pc:sldChg>
      <pc:sldChg chg="modSp mod">
        <pc:chgData name="DeHart, Stephanie" userId="69486e51-f5a3-47fa-a1e8-d600d3da159f" providerId="ADAL" clId="{D94733C8-8AF4-4BA1-9342-AA1FB80E4792}" dt="2025-06-02T20:20:58.344" v="87"/>
        <pc:sldMkLst>
          <pc:docMk/>
          <pc:sldMk cId="4022730010" sldId="361"/>
        </pc:sldMkLst>
        <pc:spChg chg="mod">
          <ac:chgData name="DeHart, Stephanie" userId="69486e51-f5a3-47fa-a1e8-d600d3da159f" providerId="ADAL" clId="{D94733C8-8AF4-4BA1-9342-AA1FB80E4792}" dt="2025-06-02T20:20:58.344" v="87"/>
          <ac:spMkLst>
            <pc:docMk/>
            <pc:sldMk cId="4022730010" sldId="361"/>
            <ac:spMk id="2" creationId="{8BA6118D-F8B2-4820-BE85-35668FB27EAB}"/>
          </ac:spMkLst>
        </pc:spChg>
        <pc:spChg chg="mod">
          <ac:chgData name="DeHart, Stephanie" userId="69486e51-f5a3-47fa-a1e8-d600d3da159f" providerId="ADAL" clId="{D94733C8-8AF4-4BA1-9342-AA1FB80E4792}" dt="2025-06-02T20:11:32.933" v="6" actId="20577"/>
          <ac:spMkLst>
            <pc:docMk/>
            <pc:sldMk cId="4022730010" sldId="361"/>
            <ac:spMk id="17" creationId="{36B3A281-1DBB-4756-996A-A46477F7B835}"/>
          </ac:spMkLst>
        </pc:spChg>
        <pc:spChg chg="mod">
          <ac:chgData name="DeHart, Stephanie" userId="69486e51-f5a3-47fa-a1e8-d600d3da159f" providerId="ADAL" clId="{D94733C8-8AF4-4BA1-9342-AA1FB80E4792}" dt="2025-06-02T20:11:29.660" v="1" actId="208"/>
          <ac:spMkLst>
            <pc:docMk/>
            <pc:sldMk cId="4022730010" sldId="361"/>
            <ac:spMk id="18" creationId="{361645B7-3E59-46C4-985C-8F5D52F52925}"/>
          </ac:spMkLst>
        </pc:spChg>
        <pc:spChg chg="mod">
          <ac:chgData name="DeHart, Stephanie" userId="69486e51-f5a3-47fa-a1e8-d600d3da159f" providerId="ADAL" clId="{D94733C8-8AF4-4BA1-9342-AA1FB80E4792}" dt="2025-06-02T20:11:29.660" v="1" actId="208"/>
          <ac:spMkLst>
            <pc:docMk/>
            <pc:sldMk cId="4022730010" sldId="361"/>
            <ac:spMk id="19" creationId="{BC255C86-EBF3-4719-84B5-39F43F20CA13}"/>
          </ac:spMkLst>
        </pc:spChg>
        <pc:spChg chg="mod">
          <ac:chgData name="DeHart, Stephanie" userId="69486e51-f5a3-47fa-a1e8-d600d3da159f" providerId="ADAL" clId="{D94733C8-8AF4-4BA1-9342-AA1FB80E4792}" dt="2025-06-02T20:11:35.210" v="7" actId="113"/>
          <ac:spMkLst>
            <pc:docMk/>
            <pc:sldMk cId="4022730010" sldId="361"/>
            <ac:spMk id="20" creationId="{C73812E5-5F70-4B17-B273-7A50DBB05776}"/>
          </ac:spMkLst>
        </pc:spChg>
      </pc:sldChg>
      <pc:sldChg chg="modSp del">
        <pc:chgData name="DeHart, Stephanie" userId="69486e51-f5a3-47fa-a1e8-d600d3da159f" providerId="ADAL" clId="{D94733C8-8AF4-4BA1-9342-AA1FB80E4792}" dt="2025-06-02T20:14:51.188" v="62" actId="47"/>
        <pc:sldMkLst>
          <pc:docMk/>
          <pc:sldMk cId="250194492" sldId="362"/>
        </pc:sldMkLst>
        <pc:spChg chg="mod">
          <ac:chgData name="DeHart, Stephanie" userId="69486e51-f5a3-47fa-a1e8-d600d3da159f" providerId="ADAL" clId="{D94733C8-8AF4-4BA1-9342-AA1FB80E4792}" dt="2025-06-02T20:12:25.476" v="14"/>
          <ac:spMkLst>
            <pc:docMk/>
            <pc:sldMk cId="250194492" sldId="362"/>
            <ac:spMk id="4" creationId="{161A8946-FE03-41DE-87D0-8C8C80AE532E}"/>
          </ac:spMkLst>
        </pc:spChg>
        <pc:spChg chg="mod">
          <ac:chgData name="DeHart, Stephanie" userId="69486e51-f5a3-47fa-a1e8-d600d3da159f" providerId="ADAL" clId="{D94733C8-8AF4-4BA1-9342-AA1FB80E4792}" dt="2025-06-02T20:12:25.476" v="14"/>
          <ac:spMkLst>
            <pc:docMk/>
            <pc:sldMk cId="250194492" sldId="362"/>
            <ac:spMk id="7" creationId="{6DFCDA47-B3DD-4522-B283-6BFEAA16C912}"/>
          </ac:spMkLst>
        </pc:spChg>
        <pc:spChg chg="mod">
          <ac:chgData name="DeHart, Stephanie" userId="69486e51-f5a3-47fa-a1e8-d600d3da159f" providerId="ADAL" clId="{D94733C8-8AF4-4BA1-9342-AA1FB80E4792}" dt="2025-06-02T20:12:25.476" v="14"/>
          <ac:spMkLst>
            <pc:docMk/>
            <pc:sldMk cId="250194492" sldId="362"/>
            <ac:spMk id="8" creationId="{EE5D9DD7-98BF-4477-A210-E26C74CC24BD}"/>
          </ac:spMkLst>
        </pc:spChg>
      </pc:sldChg>
      <pc:sldChg chg="del">
        <pc:chgData name="DeHart, Stephanie" userId="69486e51-f5a3-47fa-a1e8-d600d3da159f" providerId="ADAL" clId="{D94733C8-8AF4-4BA1-9342-AA1FB80E4792}" dt="2025-06-02T20:14:50.202" v="61" actId="47"/>
        <pc:sldMkLst>
          <pc:docMk/>
          <pc:sldMk cId="832416024" sldId="389"/>
        </pc:sldMkLst>
      </pc:sldChg>
      <pc:sldChg chg="del">
        <pc:chgData name="DeHart, Stephanie" userId="69486e51-f5a3-47fa-a1e8-d600d3da159f" providerId="ADAL" clId="{D94733C8-8AF4-4BA1-9342-AA1FB80E4792}" dt="2025-06-02T20:12:00.471" v="10" actId="47"/>
        <pc:sldMkLst>
          <pc:docMk/>
          <pc:sldMk cId="3531728258" sldId="407"/>
        </pc:sldMkLst>
      </pc:sldChg>
      <pc:sldChg chg="del">
        <pc:chgData name="DeHart, Stephanie" userId="69486e51-f5a3-47fa-a1e8-d600d3da159f" providerId="ADAL" clId="{D94733C8-8AF4-4BA1-9342-AA1FB80E4792}" dt="2025-06-02T20:12:18.339" v="13" actId="47"/>
        <pc:sldMkLst>
          <pc:docMk/>
          <pc:sldMk cId="1033603910" sldId="408"/>
        </pc:sldMkLst>
      </pc:sldChg>
      <pc:sldChg chg="addSp modSp new del modAnim">
        <pc:chgData name="DeHart, Stephanie" userId="69486e51-f5a3-47fa-a1e8-d600d3da159f" providerId="ADAL" clId="{D94733C8-8AF4-4BA1-9342-AA1FB80E4792}" dt="2025-06-02T20:13:32.826" v="43" actId="47"/>
        <pc:sldMkLst>
          <pc:docMk/>
          <pc:sldMk cId="2039103899" sldId="409"/>
        </pc:sldMkLst>
        <pc:spChg chg="add mod">
          <ac:chgData name="DeHart, Stephanie" userId="69486e51-f5a3-47fa-a1e8-d600d3da159f" providerId="ADAL" clId="{D94733C8-8AF4-4BA1-9342-AA1FB80E4792}" dt="2025-06-02T20:11:48.892" v="9"/>
          <ac:spMkLst>
            <pc:docMk/>
            <pc:sldMk cId="2039103899" sldId="409"/>
            <ac:spMk id="5" creationId="{306B9B0C-776B-407E-AB78-5F0C2A62D028}"/>
          </ac:spMkLst>
        </pc:spChg>
        <pc:spChg chg="add mod">
          <ac:chgData name="DeHart, Stephanie" userId="69486e51-f5a3-47fa-a1e8-d600d3da159f" providerId="ADAL" clId="{D94733C8-8AF4-4BA1-9342-AA1FB80E4792}" dt="2025-06-02T20:11:48.892" v="9"/>
          <ac:spMkLst>
            <pc:docMk/>
            <pc:sldMk cId="2039103899" sldId="409"/>
            <ac:spMk id="6" creationId="{589DDF0E-5AC1-49A5-915D-E04DE81945D8}"/>
          </ac:spMkLst>
        </pc:spChg>
        <pc:spChg chg="add mod">
          <ac:chgData name="DeHart, Stephanie" userId="69486e51-f5a3-47fa-a1e8-d600d3da159f" providerId="ADAL" clId="{D94733C8-8AF4-4BA1-9342-AA1FB80E4792}" dt="2025-06-02T20:11:48.892" v="9"/>
          <ac:spMkLst>
            <pc:docMk/>
            <pc:sldMk cId="2039103899" sldId="409"/>
            <ac:spMk id="7" creationId="{6036CF4F-0AF9-4B86-95A2-97AD02B054FC}"/>
          </ac:spMkLst>
        </pc:spChg>
        <pc:spChg chg="add mod">
          <ac:chgData name="DeHart, Stephanie" userId="69486e51-f5a3-47fa-a1e8-d600d3da159f" providerId="ADAL" clId="{D94733C8-8AF4-4BA1-9342-AA1FB80E4792}" dt="2025-06-02T20:11:48.892" v="9"/>
          <ac:spMkLst>
            <pc:docMk/>
            <pc:sldMk cId="2039103899" sldId="409"/>
            <ac:spMk id="8" creationId="{8247B2C7-7094-456E-9F9A-01851637832B}"/>
          </ac:spMkLst>
        </pc:spChg>
        <pc:spChg chg="add mod">
          <ac:chgData name="DeHart, Stephanie" userId="69486e51-f5a3-47fa-a1e8-d600d3da159f" providerId="ADAL" clId="{D94733C8-8AF4-4BA1-9342-AA1FB80E4792}" dt="2025-06-02T20:11:48.892" v="9"/>
          <ac:spMkLst>
            <pc:docMk/>
            <pc:sldMk cId="2039103899" sldId="409"/>
            <ac:spMk id="9" creationId="{6C1A0E9C-DAB2-4D69-96DC-6F4E736450BA}"/>
          </ac:spMkLst>
        </pc:spChg>
        <pc:spChg chg="add mod">
          <ac:chgData name="DeHart, Stephanie" userId="69486e51-f5a3-47fa-a1e8-d600d3da159f" providerId="ADAL" clId="{D94733C8-8AF4-4BA1-9342-AA1FB80E4792}" dt="2025-06-02T20:11:48.892" v="9"/>
          <ac:spMkLst>
            <pc:docMk/>
            <pc:sldMk cId="2039103899" sldId="409"/>
            <ac:spMk id="10" creationId="{E588BA90-D295-4D60-AC47-CBD05B0093FD}"/>
          </ac:spMkLst>
        </pc:spChg>
        <pc:spChg chg="add mod">
          <ac:chgData name="DeHart, Stephanie" userId="69486e51-f5a3-47fa-a1e8-d600d3da159f" providerId="ADAL" clId="{D94733C8-8AF4-4BA1-9342-AA1FB80E4792}" dt="2025-06-02T20:11:48.892" v="9"/>
          <ac:spMkLst>
            <pc:docMk/>
            <pc:sldMk cId="2039103899" sldId="409"/>
            <ac:spMk id="11" creationId="{579BEF1E-3AC3-4387-9553-071DFEC3DEEA}"/>
          </ac:spMkLst>
        </pc:spChg>
        <pc:spChg chg="add mod">
          <ac:chgData name="DeHart, Stephanie" userId="69486e51-f5a3-47fa-a1e8-d600d3da159f" providerId="ADAL" clId="{D94733C8-8AF4-4BA1-9342-AA1FB80E4792}" dt="2025-06-02T20:11:48.892" v="9"/>
          <ac:spMkLst>
            <pc:docMk/>
            <pc:sldMk cId="2039103899" sldId="409"/>
            <ac:spMk id="12" creationId="{CFE3E5B8-D2E2-423C-820B-397361F9F3F1}"/>
          </ac:spMkLst>
        </pc:spChg>
      </pc:sldChg>
      <pc:sldChg chg="addSp modSp new del">
        <pc:chgData name="DeHart, Stephanie" userId="69486e51-f5a3-47fa-a1e8-d600d3da159f" providerId="ADAL" clId="{D94733C8-8AF4-4BA1-9342-AA1FB80E4792}" dt="2025-06-02T20:13:59.445" v="52" actId="47"/>
        <pc:sldMkLst>
          <pc:docMk/>
          <pc:sldMk cId="2792857154" sldId="410"/>
        </pc:sldMkLst>
        <pc:spChg chg="add mod">
          <ac:chgData name="DeHart, Stephanie" userId="69486e51-f5a3-47fa-a1e8-d600d3da159f" providerId="ADAL" clId="{D94733C8-8AF4-4BA1-9342-AA1FB80E4792}" dt="2025-06-02T20:12:16.431" v="12"/>
          <ac:spMkLst>
            <pc:docMk/>
            <pc:sldMk cId="2792857154" sldId="410"/>
            <ac:spMk id="5" creationId="{428957B5-20CD-4BBC-97A3-30E2121FEB03}"/>
          </ac:spMkLst>
        </pc:spChg>
        <pc:spChg chg="add mod">
          <ac:chgData name="DeHart, Stephanie" userId="69486e51-f5a3-47fa-a1e8-d600d3da159f" providerId="ADAL" clId="{D94733C8-8AF4-4BA1-9342-AA1FB80E4792}" dt="2025-06-02T20:12:16.431" v="12"/>
          <ac:spMkLst>
            <pc:docMk/>
            <pc:sldMk cId="2792857154" sldId="410"/>
            <ac:spMk id="6" creationId="{086F70B1-0776-48DD-81E2-1FDD532D09D8}"/>
          </ac:spMkLst>
        </pc:spChg>
        <pc:spChg chg="add mod">
          <ac:chgData name="DeHart, Stephanie" userId="69486e51-f5a3-47fa-a1e8-d600d3da159f" providerId="ADAL" clId="{D94733C8-8AF4-4BA1-9342-AA1FB80E4792}" dt="2025-06-02T20:12:16.431" v="12"/>
          <ac:spMkLst>
            <pc:docMk/>
            <pc:sldMk cId="2792857154" sldId="410"/>
            <ac:spMk id="7" creationId="{B836B44B-E980-4D76-A839-15102AB2A5ED}"/>
          </ac:spMkLst>
        </pc:spChg>
        <pc:spChg chg="add mod">
          <ac:chgData name="DeHart, Stephanie" userId="69486e51-f5a3-47fa-a1e8-d600d3da159f" providerId="ADAL" clId="{D94733C8-8AF4-4BA1-9342-AA1FB80E4792}" dt="2025-06-02T20:12:16.431" v="12"/>
          <ac:spMkLst>
            <pc:docMk/>
            <pc:sldMk cId="2792857154" sldId="410"/>
            <ac:spMk id="8" creationId="{C8B9EAE4-9F90-41AE-9DDE-1CE9EAFF0C31}"/>
          </ac:spMkLst>
        </pc:spChg>
      </pc:sldChg>
      <pc:sldChg chg="addSp delSp modSp add mod delAnim">
        <pc:chgData name="DeHart, Stephanie" userId="69486e51-f5a3-47fa-a1e8-d600d3da159f" providerId="ADAL" clId="{D94733C8-8AF4-4BA1-9342-AA1FB80E4792}" dt="2025-06-02T20:29:59.909" v="191" actId="207"/>
        <pc:sldMkLst>
          <pc:docMk/>
          <pc:sldMk cId="533192091" sldId="411"/>
        </pc:sldMkLst>
        <pc:spChg chg="del">
          <ac:chgData name="DeHart, Stephanie" userId="69486e51-f5a3-47fa-a1e8-d600d3da159f" providerId="ADAL" clId="{D94733C8-8AF4-4BA1-9342-AA1FB80E4792}" dt="2025-06-02T20:13:46.319" v="45" actId="478"/>
          <ac:spMkLst>
            <pc:docMk/>
            <pc:sldMk cId="533192091" sldId="411"/>
            <ac:spMk id="9" creationId="{7EE2AC49-41C4-4E48-86F9-AA2C99612B1D}"/>
          </ac:spMkLst>
        </pc:spChg>
        <pc:spChg chg="del">
          <ac:chgData name="DeHart, Stephanie" userId="69486e51-f5a3-47fa-a1e8-d600d3da159f" providerId="ADAL" clId="{D94733C8-8AF4-4BA1-9342-AA1FB80E4792}" dt="2025-06-02T20:13:46.319" v="45" actId="478"/>
          <ac:spMkLst>
            <pc:docMk/>
            <pc:sldMk cId="533192091" sldId="411"/>
            <ac:spMk id="10" creationId="{BD9BBE19-1DE2-4086-9806-08F73147372C}"/>
          </ac:spMkLst>
        </pc:spChg>
        <pc:spChg chg="del">
          <ac:chgData name="DeHart, Stephanie" userId="69486e51-f5a3-47fa-a1e8-d600d3da159f" providerId="ADAL" clId="{D94733C8-8AF4-4BA1-9342-AA1FB80E4792}" dt="2025-06-02T20:13:46.319" v="45" actId="478"/>
          <ac:spMkLst>
            <pc:docMk/>
            <pc:sldMk cId="533192091" sldId="411"/>
            <ac:spMk id="11" creationId="{0FC74213-FC8C-4A56-B7B3-AF728959E851}"/>
          </ac:spMkLst>
        </pc:spChg>
        <pc:spChg chg="del">
          <ac:chgData name="DeHart, Stephanie" userId="69486e51-f5a3-47fa-a1e8-d600d3da159f" providerId="ADAL" clId="{D94733C8-8AF4-4BA1-9342-AA1FB80E4792}" dt="2025-06-02T20:13:46.319" v="45" actId="478"/>
          <ac:spMkLst>
            <pc:docMk/>
            <pc:sldMk cId="533192091" sldId="411"/>
            <ac:spMk id="12" creationId="{BB8C6D28-9FAA-4463-88C9-A159E19B35D9}"/>
          </ac:spMkLst>
        </pc:spChg>
        <pc:spChg chg="del">
          <ac:chgData name="DeHart, Stephanie" userId="69486e51-f5a3-47fa-a1e8-d600d3da159f" providerId="ADAL" clId="{D94733C8-8AF4-4BA1-9342-AA1FB80E4792}" dt="2025-06-02T20:13:46.319" v="45" actId="478"/>
          <ac:spMkLst>
            <pc:docMk/>
            <pc:sldMk cId="533192091" sldId="411"/>
            <ac:spMk id="13" creationId="{EFFBC675-D339-4AEE-8DEC-F6C9A398E7CF}"/>
          </ac:spMkLst>
        </pc:spChg>
        <pc:spChg chg="del">
          <ac:chgData name="DeHart, Stephanie" userId="69486e51-f5a3-47fa-a1e8-d600d3da159f" providerId="ADAL" clId="{D94733C8-8AF4-4BA1-9342-AA1FB80E4792}" dt="2025-06-02T20:13:46.319" v="45" actId="478"/>
          <ac:spMkLst>
            <pc:docMk/>
            <pc:sldMk cId="533192091" sldId="411"/>
            <ac:spMk id="14" creationId="{82CAD5D7-8734-44D3-98DC-AAC55D95A126}"/>
          </ac:spMkLst>
        </pc:spChg>
        <pc:spChg chg="del">
          <ac:chgData name="DeHart, Stephanie" userId="69486e51-f5a3-47fa-a1e8-d600d3da159f" providerId="ADAL" clId="{D94733C8-8AF4-4BA1-9342-AA1FB80E4792}" dt="2025-06-02T20:13:46.319" v="45" actId="478"/>
          <ac:spMkLst>
            <pc:docMk/>
            <pc:sldMk cId="533192091" sldId="411"/>
            <ac:spMk id="15" creationId="{A16DCE1C-22AC-46D9-A09D-58AD2FB6FC21}"/>
          </ac:spMkLst>
        </pc:spChg>
        <pc:spChg chg="del">
          <ac:chgData name="DeHart, Stephanie" userId="69486e51-f5a3-47fa-a1e8-d600d3da159f" providerId="ADAL" clId="{D94733C8-8AF4-4BA1-9342-AA1FB80E4792}" dt="2025-06-02T20:13:46.319" v="45" actId="478"/>
          <ac:spMkLst>
            <pc:docMk/>
            <pc:sldMk cId="533192091" sldId="411"/>
            <ac:spMk id="16" creationId="{6CEF5B3C-294D-42CF-8732-F74F9D0C0058}"/>
          </ac:spMkLst>
        </pc:spChg>
        <pc:spChg chg="add mod">
          <ac:chgData name="DeHart, Stephanie" userId="69486e51-f5a3-47fa-a1e8-d600d3da159f" providerId="ADAL" clId="{D94733C8-8AF4-4BA1-9342-AA1FB80E4792}" dt="2025-06-02T20:14:04.765" v="55" actId="1036"/>
          <ac:spMkLst>
            <pc:docMk/>
            <pc:sldMk cId="533192091" sldId="411"/>
            <ac:spMk id="17" creationId="{1A4F5FD2-971D-4BF4-B7B6-E2E8B9ED61F7}"/>
          </ac:spMkLst>
        </pc:spChg>
        <pc:spChg chg="add mod">
          <ac:chgData name="DeHart, Stephanie" userId="69486e51-f5a3-47fa-a1e8-d600d3da159f" providerId="ADAL" clId="{D94733C8-8AF4-4BA1-9342-AA1FB80E4792}" dt="2025-06-02T20:14:04.765" v="55" actId="1036"/>
          <ac:spMkLst>
            <pc:docMk/>
            <pc:sldMk cId="533192091" sldId="411"/>
            <ac:spMk id="18" creationId="{751859B1-F9ED-43B2-ACE9-36636E005434}"/>
          </ac:spMkLst>
        </pc:spChg>
        <pc:spChg chg="add mod">
          <ac:chgData name="DeHart, Stephanie" userId="69486e51-f5a3-47fa-a1e8-d600d3da159f" providerId="ADAL" clId="{D94733C8-8AF4-4BA1-9342-AA1FB80E4792}" dt="2025-06-02T20:14:04.765" v="55" actId="1036"/>
          <ac:spMkLst>
            <pc:docMk/>
            <pc:sldMk cId="533192091" sldId="411"/>
            <ac:spMk id="19" creationId="{74A0F99F-34D4-4554-9FB3-8CEC9673DDD3}"/>
          </ac:spMkLst>
        </pc:spChg>
        <pc:spChg chg="add mod">
          <ac:chgData name="DeHart, Stephanie" userId="69486e51-f5a3-47fa-a1e8-d600d3da159f" providerId="ADAL" clId="{D94733C8-8AF4-4BA1-9342-AA1FB80E4792}" dt="2025-06-02T20:14:04.765" v="55" actId="1036"/>
          <ac:spMkLst>
            <pc:docMk/>
            <pc:sldMk cId="533192091" sldId="411"/>
            <ac:spMk id="20" creationId="{F431BEA5-9088-4F6A-9322-2C53FE354FEB}"/>
          </ac:spMkLst>
        </pc:spChg>
        <pc:graphicFrameChg chg="modGraphic">
          <ac:chgData name="DeHart, Stephanie" userId="69486e51-f5a3-47fa-a1e8-d600d3da159f" providerId="ADAL" clId="{D94733C8-8AF4-4BA1-9342-AA1FB80E4792}" dt="2025-06-02T20:29:59.909" v="191" actId="207"/>
          <ac:graphicFrameMkLst>
            <pc:docMk/>
            <pc:sldMk cId="533192091" sldId="411"/>
            <ac:graphicFrameMk id="5" creationId="{A46B49D6-237F-4AAD-A9DB-7963E8470EAB}"/>
          </ac:graphicFrameMkLst>
        </pc:graphicFrameChg>
      </pc:sldChg>
      <pc:sldChg chg="modSp add mod ord">
        <pc:chgData name="DeHart, Stephanie" userId="69486e51-f5a3-47fa-a1e8-d600d3da159f" providerId="ADAL" clId="{D94733C8-8AF4-4BA1-9342-AA1FB80E4792}" dt="2025-06-02T20:32:28.485" v="193"/>
        <pc:sldMkLst>
          <pc:docMk/>
          <pc:sldMk cId="2142304329" sldId="423"/>
        </pc:sldMkLst>
        <pc:spChg chg="mod">
          <ac:chgData name="DeHart, Stephanie" userId="69486e51-f5a3-47fa-a1e8-d600d3da159f" providerId="ADAL" clId="{D94733C8-8AF4-4BA1-9342-AA1FB80E4792}" dt="2025-06-02T20:14:44.495" v="58" actId="20577"/>
          <ac:spMkLst>
            <pc:docMk/>
            <pc:sldMk cId="2142304329" sldId="423"/>
            <ac:spMk id="4" creationId="{A56AA749-62AE-4E6D-8E72-D49C259E05DF}"/>
          </ac:spMkLst>
        </pc:spChg>
      </pc:sldChg>
      <pc:sldChg chg="modSp add mod">
        <pc:chgData name="DeHart, Stephanie" userId="69486e51-f5a3-47fa-a1e8-d600d3da159f" providerId="ADAL" clId="{D94733C8-8AF4-4BA1-9342-AA1FB80E4792}" dt="2025-06-02T20:14:48.176" v="60" actId="20577"/>
        <pc:sldMkLst>
          <pc:docMk/>
          <pc:sldMk cId="733307962" sldId="424"/>
        </pc:sldMkLst>
        <pc:spChg chg="mod">
          <ac:chgData name="DeHart, Stephanie" userId="69486e51-f5a3-47fa-a1e8-d600d3da159f" providerId="ADAL" clId="{D94733C8-8AF4-4BA1-9342-AA1FB80E4792}" dt="2025-06-02T20:14:48.176" v="60" actId="20577"/>
          <ac:spMkLst>
            <pc:docMk/>
            <pc:sldMk cId="733307962" sldId="424"/>
            <ac:spMk id="4" creationId="{161A8946-FE03-41DE-87D0-8C8C80AE532E}"/>
          </ac:spMkLst>
        </pc:spChg>
      </pc:sldChg>
      <pc:sldChg chg="modSp add mod">
        <pc:chgData name="DeHart, Stephanie" userId="69486e51-f5a3-47fa-a1e8-d600d3da159f" providerId="ADAL" clId="{D94733C8-8AF4-4BA1-9342-AA1FB80E4792}" dt="2025-06-02T20:21:48.248" v="90"/>
        <pc:sldMkLst>
          <pc:docMk/>
          <pc:sldMk cId="558387073" sldId="425"/>
        </pc:sldMkLst>
        <pc:spChg chg="mod">
          <ac:chgData name="DeHart, Stephanie" userId="69486e51-f5a3-47fa-a1e8-d600d3da159f" providerId="ADAL" clId="{D94733C8-8AF4-4BA1-9342-AA1FB80E4792}" dt="2025-06-02T20:21:48.248" v="90"/>
          <ac:spMkLst>
            <pc:docMk/>
            <pc:sldMk cId="558387073" sldId="425"/>
            <ac:spMk id="2" creationId="{A1E4ED2E-4E41-47B7-809E-0CC015AE8843}"/>
          </ac:spMkLst>
        </pc:spChg>
      </pc:sldChg>
      <pc:sldChg chg="modSp add del mod">
        <pc:chgData name="DeHart, Stephanie" userId="69486e51-f5a3-47fa-a1e8-d600d3da159f" providerId="ADAL" clId="{D94733C8-8AF4-4BA1-9342-AA1FB80E4792}" dt="2025-06-02T20:24:13.016" v="159" actId="47"/>
        <pc:sldMkLst>
          <pc:docMk/>
          <pc:sldMk cId="3580562012" sldId="426"/>
        </pc:sldMkLst>
        <pc:spChg chg="mod">
          <ac:chgData name="DeHart, Stephanie" userId="69486e51-f5a3-47fa-a1e8-d600d3da159f" providerId="ADAL" clId="{D94733C8-8AF4-4BA1-9342-AA1FB80E4792}" dt="2025-06-02T20:21:51.464" v="91"/>
          <ac:spMkLst>
            <pc:docMk/>
            <pc:sldMk cId="3580562012" sldId="426"/>
            <ac:spMk id="4" creationId="{80EE7DAE-61C6-4E50-8B88-EEE697C44D83}"/>
          </ac:spMkLst>
        </pc:spChg>
      </pc:sldChg>
      <pc:sldChg chg="modSp add del mod">
        <pc:chgData name="DeHart, Stephanie" userId="69486e51-f5a3-47fa-a1e8-d600d3da159f" providerId="ADAL" clId="{D94733C8-8AF4-4BA1-9342-AA1FB80E4792}" dt="2025-06-02T20:24:32.711" v="164" actId="47"/>
        <pc:sldMkLst>
          <pc:docMk/>
          <pc:sldMk cId="3376766107" sldId="427"/>
        </pc:sldMkLst>
        <pc:spChg chg="mod">
          <ac:chgData name="DeHart, Stephanie" userId="69486e51-f5a3-47fa-a1e8-d600d3da159f" providerId="ADAL" clId="{D94733C8-8AF4-4BA1-9342-AA1FB80E4792}" dt="2025-06-02T20:21:57.858" v="93" actId="20577"/>
          <ac:spMkLst>
            <pc:docMk/>
            <pc:sldMk cId="3376766107" sldId="427"/>
            <ac:spMk id="4" creationId="{7B723BB7-CB9B-4E08-BCF6-346991DD081C}"/>
          </ac:spMkLst>
        </pc:spChg>
      </pc:sldChg>
      <pc:sldChg chg="addSp delSp modSp new mod modClrScheme chgLayout modNotesTx">
        <pc:chgData name="DeHart, Stephanie" userId="69486e51-f5a3-47fa-a1e8-d600d3da159f" providerId="ADAL" clId="{D94733C8-8AF4-4BA1-9342-AA1FB80E4792}" dt="2025-06-02T20:26:39.710" v="183" actId="255"/>
        <pc:sldMkLst>
          <pc:docMk/>
          <pc:sldMk cId="3593951745" sldId="428"/>
        </pc:sldMkLst>
        <pc:spChg chg="del mod ord">
          <ac:chgData name="DeHart, Stephanie" userId="69486e51-f5a3-47fa-a1e8-d600d3da159f" providerId="ADAL" clId="{D94733C8-8AF4-4BA1-9342-AA1FB80E4792}" dt="2025-06-02T20:22:16.220" v="95" actId="700"/>
          <ac:spMkLst>
            <pc:docMk/>
            <pc:sldMk cId="3593951745" sldId="428"/>
            <ac:spMk id="2" creationId="{00627ACD-6638-4213-8793-705C8C268F65}"/>
          </ac:spMkLst>
        </pc:spChg>
        <pc:spChg chg="mod ord">
          <ac:chgData name="DeHart, Stephanie" userId="69486e51-f5a3-47fa-a1e8-d600d3da159f" providerId="ADAL" clId="{D94733C8-8AF4-4BA1-9342-AA1FB80E4792}" dt="2025-06-02T20:22:16.220" v="95" actId="700"/>
          <ac:spMkLst>
            <pc:docMk/>
            <pc:sldMk cId="3593951745" sldId="428"/>
            <ac:spMk id="3" creationId="{5E690459-9527-425E-A4DA-385CEFE95F13}"/>
          </ac:spMkLst>
        </pc:spChg>
        <pc:spChg chg="mod ord">
          <ac:chgData name="DeHart, Stephanie" userId="69486e51-f5a3-47fa-a1e8-d600d3da159f" providerId="ADAL" clId="{D94733C8-8AF4-4BA1-9342-AA1FB80E4792}" dt="2025-06-02T20:22:16.220" v="95" actId="700"/>
          <ac:spMkLst>
            <pc:docMk/>
            <pc:sldMk cId="3593951745" sldId="428"/>
            <ac:spMk id="4" creationId="{8D071DE1-D093-427C-8D4A-0C2912AFC54F}"/>
          </ac:spMkLst>
        </pc:spChg>
        <pc:spChg chg="add mod ord">
          <ac:chgData name="DeHart, Stephanie" userId="69486e51-f5a3-47fa-a1e8-d600d3da159f" providerId="ADAL" clId="{D94733C8-8AF4-4BA1-9342-AA1FB80E4792}" dt="2025-06-02T20:25:19.068" v="177" actId="20577"/>
          <ac:spMkLst>
            <pc:docMk/>
            <pc:sldMk cId="3593951745" sldId="428"/>
            <ac:spMk id="5" creationId="{F7658DF1-7A9B-4784-9A81-7B3155003EC2}"/>
          </ac:spMkLst>
        </pc:spChg>
        <pc:spChg chg="add mod ord">
          <ac:chgData name="DeHart, Stephanie" userId="69486e51-f5a3-47fa-a1e8-d600d3da159f" providerId="ADAL" clId="{D94733C8-8AF4-4BA1-9342-AA1FB80E4792}" dt="2025-06-02T20:26:39.710" v="183" actId="255"/>
          <ac:spMkLst>
            <pc:docMk/>
            <pc:sldMk cId="3593951745" sldId="428"/>
            <ac:spMk id="6" creationId="{6507C850-0DE5-480E-800E-8890E4EC5902}"/>
          </ac:spMkLst>
        </pc:spChg>
      </pc:sldChg>
      <pc:sldMasterChg chg="del delSldLayout">
        <pc:chgData name="DeHart, Stephanie" userId="69486e51-f5a3-47fa-a1e8-d600d3da159f" providerId="ADAL" clId="{D94733C8-8AF4-4BA1-9342-AA1FB80E4792}" dt="2025-06-02T20:12:26.437" v="16" actId="2696"/>
        <pc:sldMasterMkLst>
          <pc:docMk/>
          <pc:sldMasterMk cId="2130813084" sldId="2147483717"/>
        </pc:sldMasterMkLst>
        <pc:sldLayoutChg chg="del">
          <pc:chgData name="DeHart, Stephanie" userId="69486e51-f5a3-47fa-a1e8-d600d3da159f" providerId="ADAL" clId="{D94733C8-8AF4-4BA1-9342-AA1FB80E4792}" dt="2025-06-02T20:12:26.433" v="15" actId="2696"/>
          <pc:sldLayoutMkLst>
            <pc:docMk/>
            <pc:sldMasterMk cId="2130813084" sldId="2147483717"/>
            <pc:sldLayoutMk cId="1451772326" sldId="21474837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028440" cy="351737"/>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809" y="1"/>
            <a:ext cx="4028440" cy="351737"/>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8664"/>
            <a:ext cx="4028440" cy="351736"/>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gn="l">
              <a:buFont typeface="Arial" panose="020B0604020202020204" pitchFamily="34" charset="0"/>
              <a:buNone/>
            </a:pPr>
            <a:r>
              <a:rPr lang="en-US" dirty="0"/>
              <a:t>Supervised:</a:t>
            </a:r>
          </a:p>
          <a:p>
            <a:pPr marL="228600" indent="0" algn="l">
              <a:buFont typeface="Arial" panose="020B0604020202020204" pitchFamily="34" charset="0"/>
              <a:buNone/>
            </a:pPr>
            <a:r>
              <a:rPr lang="en-US" dirty="0"/>
              <a:t>Output</a:t>
            </a:r>
          </a:p>
          <a:p>
            <a:pPr marL="228600" indent="0" algn="l">
              <a:buFont typeface="Arial" panose="020B0604020202020204" pitchFamily="34" charset="0"/>
              <a:buNone/>
            </a:pPr>
            <a:r>
              <a:rPr lang="en-US" dirty="0"/>
              <a:t>Interested in predicting (continuous=regression, discrete category=classification)</a:t>
            </a:r>
          </a:p>
          <a:p>
            <a:pPr marL="228600" indent="0" algn="l">
              <a:buFont typeface="Arial" panose="020B0604020202020204" pitchFamily="34" charset="0"/>
              <a:buNone/>
            </a:pPr>
            <a:endParaRPr lang="en-US" dirty="0"/>
          </a:p>
          <a:p>
            <a:pPr marL="228600" indent="0" algn="l">
              <a:buFont typeface="Arial" panose="020B0604020202020204" pitchFamily="34" charset="0"/>
              <a:buNone/>
            </a:pPr>
            <a:r>
              <a:rPr lang="en-US" dirty="0"/>
              <a:t>Unsupervised:</a:t>
            </a:r>
            <a:br>
              <a:rPr lang="en-US" dirty="0"/>
            </a:br>
            <a:r>
              <a:rPr lang="en-US" dirty="0"/>
              <a:t>No output</a:t>
            </a:r>
          </a:p>
          <a:p>
            <a:pPr marL="228600" indent="0" algn="l">
              <a:buFont typeface="Arial" panose="020B0604020202020204" pitchFamily="34" charset="0"/>
              <a:buNone/>
            </a:pPr>
            <a:r>
              <a:rPr lang="en-US" dirty="0"/>
              <a:t>Interested in revealing patterns or relationships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roadmap gives a nice overview of the machine learning algorithms we will cover in the following training modules. However, we want you to be aware of the ever-evolving landscape of machine learning.  It is important to keep up to date on new algorithms.  The modules supplied here will give you a great foundation for expanding that knowledge.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11</a:t>
            </a:fld>
            <a:endParaRPr lang="en-US"/>
          </a:p>
        </p:txBody>
      </p:sp>
    </p:spTree>
    <p:extLst>
      <p:ext uri="{BB962C8B-B14F-4D97-AF65-F5344CB8AC3E}">
        <p14:creationId xmlns:p14="http://schemas.microsoft.com/office/powerpoint/2010/main" val="234148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A693F063-92C7-460A-82F6-311966F26150}" type="slidenum">
              <a:rPr lang="en-US" smtClean="0"/>
              <a:t>3</a:t>
            </a:fld>
            <a:endParaRPr lang="en-US"/>
          </a:p>
        </p:txBody>
      </p:sp>
    </p:spTree>
    <p:extLst>
      <p:ext uri="{BB962C8B-B14F-4D97-AF65-F5344CB8AC3E}">
        <p14:creationId xmlns:p14="http://schemas.microsoft.com/office/powerpoint/2010/main" val="313171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1200"/>
              </a:spcAft>
            </a:pPr>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a:t>
            </a:fld>
            <a:endParaRPr lang="en-US"/>
          </a:p>
        </p:txBody>
      </p:sp>
    </p:spTree>
    <p:extLst>
      <p:ext uri="{BB962C8B-B14F-4D97-AF65-F5344CB8AC3E}">
        <p14:creationId xmlns:p14="http://schemas.microsoft.com/office/powerpoint/2010/main" val="959843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roadmap gives a nice overview of the machine learning algorithms we will cover in the following training modules. However, we want you to be aware of the ever-evolving landscape of machine learning.  It is important to keep up to date on new algorithms.  The modules supplied here will give you a great foundation for expanding that knowledge.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5</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ML paradigm to evaluate model performance with test error</a:t>
            </a:r>
          </a:p>
          <a:p>
            <a:endParaRPr lang="en-US" dirty="0"/>
          </a:p>
          <a:p>
            <a:pPr marL="228600" indent="0">
              <a:buFont typeface="Arial" panose="020B0604020202020204" pitchFamily="34" charset="0"/>
              <a:buNone/>
            </a:pPr>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6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defTabSz="914400" rtl="0" eaLnBrk="1" fontAlgn="auto" latinLnBrk="0" hangingPunct="1">
              <a:lnSpc>
                <a:spcPct val="100000"/>
              </a:lnSpc>
              <a:spcBef>
                <a:spcPts val="1200"/>
              </a:spcBef>
              <a:spcAft>
                <a:spcPts val="0"/>
              </a:spcAft>
              <a:buClr>
                <a:schemeClr val="accent2"/>
              </a:buClr>
              <a:buSzPts val="1400"/>
              <a:buFontTx/>
              <a:buChar char="-"/>
              <a:tabLst/>
              <a:defRPr/>
            </a:pPr>
            <a:r>
              <a:rPr lang="en-US" sz="1200" dirty="0">
                <a:latin typeface="Arial"/>
                <a:ea typeface="Arial"/>
                <a:cs typeface="Arial"/>
                <a:sym typeface="Arial"/>
              </a:rPr>
              <a:t>Before evaluating our models we will establish some important definitions for binary outcome models that will be useful for any model evaluations moving forward</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Consider a binary outcome situation where your observations are either positive (non-Null) or negative (Null) (think testing positive vs. negative for some disease)</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Here we have a general key to the confusion matrix.  This is a good cheat sheet.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The idea of false positives, false negatives and true positives, true negatives can be processed pretty easily with a bit of thought.  However, we also go one step further and calculate some rates of these totals that can be meaningful. </a:t>
            </a:r>
          </a:p>
        </p:txBody>
      </p:sp>
      <p:sp>
        <p:nvSpPr>
          <p:cNvPr id="1387" name="Google Shape;1387;p6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6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457200" marR="0" lvl="0" indent="-228600" algn="l" defTabSz="914400" rtl="0" eaLnBrk="1" fontAlgn="auto" latinLnBrk="0" hangingPunct="1">
              <a:lnSpc>
                <a:spcPct val="100000"/>
              </a:lnSpc>
              <a:spcBef>
                <a:spcPts val="1200"/>
              </a:spcBef>
              <a:spcAft>
                <a:spcPts val="0"/>
              </a:spcAft>
              <a:buClr>
                <a:schemeClr val="accent2"/>
              </a:buClr>
              <a:buSzPts val="1400"/>
              <a:buFontTx/>
              <a:buChar char="-"/>
              <a:tabLst/>
              <a:defRPr/>
            </a:pPr>
            <a:r>
              <a:rPr lang="en-US" sz="1200" dirty="0">
                <a:latin typeface="Arial"/>
                <a:ea typeface="Arial"/>
                <a:cs typeface="Arial"/>
                <a:sym typeface="Arial"/>
              </a:rPr>
              <a:t>The idea of false positives, false negatives and true positives, true negatives can be processed pretty easily with a bit of thought.  However, we also go one step further and calculate some rates of these totals that can be meaningful. Here we have common metrics for classification predictions.  This is a good cheat sheet. </a:t>
            </a:r>
          </a:p>
          <a:p>
            <a:pPr marL="228600" lvl="0" indent="0" algn="l" rtl="0">
              <a:lnSpc>
                <a:spcPct val="100000"/>
              </a:lnSpc>
              <a:spcBef>
                <a:spcPts val="1200"/>
              </a:spcBef>
              <a:spcAft>
                <a:spcPts val="0"/>
              </a:spcAft>
              <a:buClr>
                <a:schemeClr val="accent2"/>
              </a:buClr>
              <a:buSzPts val="1400"/>
              <a:buFontTx/>
              <a:buNone/>
            </a:pPr>
            <a:endParaRPr lang="en-US" sz="1200" dirty="0">
              <a:latin typeface="Arial"/>
              <a:ea typeface="Arial"/>
              <a:cs typeface="Arial"/>
              <a:sym typeface="Arial"/>
            </a:endParaRP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False Positive Rate is the false positives count divided by the total number of negatives in the actual data set.  It is also known as Type 1 Error or Specificity.  You want this to be low.  A high false positive rate would be a bad thing.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True Positive Rate is the true positive count divided by the total number of positives in actual data set.  It is known as Power or Sensitivity.  You want the True Positive Rate to be high.  This would mean you are classifying positives accurately.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The positive predicted value is the number of true positives divided by the total number of positive predictions from the model.    It is also known as precision or 1-False Discovery Rate.  This helps us answer the question “How many actual positives did our model get right?”  You want this to be high.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The negative predicted value is the true negatives divided by the total number of negative predictions from the model.  This helps us answer the question “How many actual negatives did our model get right?”  You want this to be high. </a:t>
            </a:r>
          </a:p>
          <a:p>
            <a:pPr marL="457200" lvl="0" indent="-228600" algn="l" rtl="0">
              <a:lnSpc>
                <a:spcPct val="100000"/>
              </a:lnSpc>
              <a:spcBef>
                <a:spcPts val="1200"/>
              </a:spcBef>
              <a:spcAft>
                <a:spcPts val="0"/>
              </a:spcAft>
              <a:buClr>
                <a:schemeClr val="accent2"/>
              </a:buClr>
              <a:buSzPts val="1400"/>
              <a:buFontTx/>
              <a:buChar char="-"/>
            </a:pPr>
            <a:r>
              <a:rPr lang="en-US" sz="1200" dirty="0">
                <a:latin typeface="Arial"/>
                <a:ea typeface="Arial"/>
                <a:cs typeface="Arial"/>
                <a:sym typeface="Arial"/>
              </a:rPr>
              <a:t>Note that you can extend the idea of a confusion matrix to more than two categories.  Note that some of these quantities become relative and there are additional measures of agreement that can be calculated in those cases. </a:t>
            </a:r>
          </a:p>
          <a:p>
            <a:pPr marL="457200" lvl="0" indent="-228600" algn="l" rtl="0">
              <a:lnSpc>
                <a:spcPct val="100000"/>
              </a:lnSpc>
              <a:spcBef>
                <a:spcPts val="1200"/>
              </a:spcBef>
              <a:spcAft>
                <a:spcPts val="0"/>
              </a:spcAft>
              <a:buClr>
                <a:schemeClr val="accent2"/>
              </a:buClr>
              <a:buSzPts val="1400"/>
              <a:buFontTx/>
              <a:buChar char="-"/>
            </a:pPr>
            <a:endParaRPr lang="en-US" sz="1200" dirty="0">
              <a:latin typeface="Arial"/>
              <a:ea typeface="Arial"/>
              <a:cs typeface="Arial"/>
              <a:sym typeface="Arial"/>
            </a:endParaRPr>
          </a:p>
          <a:p>
            <a:pPr marL="457200" lvl="0" indent="-228600" algn="l" rtl="0">
              <a:lnSpc>
                <a:spcPct val="100000"/>
              </a:lnSpc>
              <a:spcBef>
                <a:spcPts val="1200"/>
              </a:spcBef>
              <a:spcAft>
                <a:spcPts val="0"/>
              </a:spcAft>
              <a:buClr>
                <a:schemeClr val="accent2"/>
              </a:buClr>
              <a:buSzPts val="1400"/>
              <a:buFontTx/>
              <a:buChar char="-"/>
            </a:pPr>
            <a:r>
              <a:rPr lang="en-US" dirty="0"/>
              <a:t>There are other values that characterize model performance such as accuracy and F1 score.  We will dig into those in the next slide</a:t>
            </a:r>
          </a:p>
          <a:p>
            <a:pPr marL="457200" lvl="0" indent="-228600" algn="l" rtl="0">
              <a:lnSpc>
                <a:spcPct val="100000"/>
              </a:lnSpc>
              <a:spcBef>
                <a:spcPts val="1200"/>
              </a:spcBef>
              <a:spcAft>
                <a:spcPts val="0"/>
              </a:spcAft>
              <a:buClr>
                <a:schemeClr val="accent2"/>
              </a:buClr>
              <a:buSzPts val="1400"/>
              <a:buFontTx/>
              <a:buChar char="-"/>
            </a:pPr>
            <a:endParaRPr lang="en-US" dirty="0"/>
          </a:p>
          <a:p>
            <a:pPr marL="457200" lvl="0" indent="-228600" algn="l" rtl="0">
              <a:lnSpc>
                <a:spcPct val="100000"/>
              </a:lnSpc>
              <a:spcBef>
                <a:spcPts val="1200"/>
              </a:spcBef>
              <a:spcAft>
                <a:spcPts val="0"/>
              </a:spcAft>
              <a:buClr>
                <a:schemeClr val="accent2"/>
              </a:buClr>
              <a:buSzPts val="1400"/>
              <a:buFontTx/>
              <a:buChar char="-"/>
            </a:pPr>
            <a:r>
              <a:rPr lang="en-US" dirty="0"/>
              <a:t>There are also specific measures for ordinal variables.  Those are beyond our current scope.</a:t>
            </a:r>
          </a:p>
          <a:p>
            <a:pPr marL="457200" lvl="0" indent="-228600" algn="l" rtl="0">
              <a:lnSpc>
                <a:spcPct val="100000"/>
              </a:lnSpc>
              <a:spcBef>
                <a:spcPts val="1200"/>
              </a:spcBef>
              <a:spcAft>
                <a:spcPts val="0"/>
              </a:spcAft>
              <a:buClr>
                <a:schemeClr val="accent2"/>
              </a:buClr>
              <a:buSzPts val="1400"/>
              <a:buFontTx/>
              <a:buChar char="-"/>
            </a:pPr>
            <a:endParaRPr lang="en-US" dirty="0"/>
          </a:p>
          <a:p>
            <a:pPr marL="457200" lvl="0" indent="-228600" algn="l" rtl="0">
              <a:lnSpc>
                <a:spcPct val="100000"/>
              </a:lnSpc>
              <a:spcBef>
                <a:spcPts val="1200"/>
              </a:spcBef>
              <a:spcAft>
                <a:spcPts val="0"/>
              </a:spcAft>
              <a:buClr>
                <a:schemeClr val="accent2"/>
              </a:buClr>
              <a:buSzPts val="1400"/>
              <a:buFontTx/>
              <a:buChar char="-"/>
            </a:pPr>
            <a:r>
              <a:rPr lang="en-US" dirty="0"/>
              <a:t>Context matters to understand the consequences:</a:t>
            </a:r>
          </a:p>
          <a:p>
            <a:pPr marL="914400" lvl="1" indent="-228600" algn="l" rtl="0">
              <a:lnSpc>
                <a:spcPct val="100000"/>
              </a:lnSpc>
              <a:spcBef>
                <a:spcPts val="1200"/>
              </a:spcBef>
              <a:spcAft>
                <a:spcPts val="0"/>
              </a:spcAft>
              <a:buClr>
                <a:schemeClr val="accent2"/>
              </a:buClr>
              <a:buSzPts val="1400"/>
              <a:buFontTx/>
              <a:buChar char="-"/>
            </a:pPr>
            <a:r>
              <a:rPr lang="en-US" dirty="0"/>
              <a:t>What are the repercussions of initiating an IRS audit? False positive would cost the government more money. False negative could also lead to less tax revenue.</a:t>
            </a:r>
          </a:p>
          <a:p>
            <a:pPr marL="914400" marR="0" lvl="1" indent="-228600" algn="l" defTabSz="914400" rtl="0" eaLnBrk="1" fontAlgn="auto" latinLnBrk="0" hangingPunct="1">
              <a:lnSpc>
                <a:spcPct val="100000"/>
              </a:lnSpc>
              <a:spcBef>
                <a:spcPts val="1200"/>
              </a:spcBef>
              <a:spcAft>
                <a:spcPts val="0"/>
              </a:spcAft>
              <a:buClr>
                <a:schemeClr val="accent2"/>
              </a:buClr>
              <a:buSzPts val="1400"/>
              <a:buFontTx/>
              <a:buChar char="-"/>
              <a:tabLst/>
              <a:defRPr/>
            </a:pPr>
            <a:r>
              <a:rPr lang="en-US" dirty="0"/>
              <a:t>What are the repercussions of not displaying an add on Facebook? False negative doesn’t seem too consequential. </a:t>
            </a:r>
          </a:p>
          <a:p>
            <a:pPr marL="914400" marR="0" lvl="1" indent="-228600" algn="l" defTabSz="914400" rtl="0" eaLnBrk="1" fontAlgn="auto" latinLnBrk="0" hangingPunct="1">
              <a:lnSpc>
                <a:spcPct val="100000"/>
              </a:lnSpc>
              <a:spcBef>
                <a:spcPts val="1200"/>
              </a:spcBef>
              <a:spcAft>
                <a:spcPts val="0"/>
              </a:spcAft>
              <a:buClr>
                <a:schemeClr val="accent2"/>
              </a:buClr>
              <a:buSzPts val="1400"/>
              <a:buFontTx/>
              <a:buChar char="-"/>
              <a:tabLst/>
              <a:defRPr/>
            </a:pPr>
            <a:r>
              <a:rPr lang="en-US" dirty="0"/>
              <a:t>What are the repercussions of missing a cancer diagnosis? False negative could be fatal. False positive could induce some trauma.</a:t>
            </a:r>
          </a:p>
        </p:txBody>
      </p:sp>
      <p:sp>
        <p:nvSpPr>
          <p:cNvPr id="1387" name="Google Shape;1387;p6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504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In the case of rare events or skewed data, the accuracy metric can be deceptive because you can get very high classification accuracies or very low errors – should not rely only on accuracy</a:t>
            </a:r>
          </a:p>
          <a:p>
            <a:pPr marL="228600" lvl="0" indent="0">
              <a:buFont typeface="Arial" panose="020B0604020202020204" pitchFamily="34" charset="0"/>
              <a:buNone/>
            </a:pPr>
            <a:r>
              <a:rPr lang="en-US" dirty="0"/>
              <a:t>For example, a dataset with 99% instances of one class and 1% of another is skewed</a:t>
            </a:r>
          </a:p>
          <a:p>
            <a:pPr marL="228600" lvl="0" indent="0">
              <a:buFont typeface="Arial" panose="020B0604020202020204" pitchFamily="34" charset="0"/>
              <a:buNone/>
            </a:pPr>
            <a:r>
              <a:rPr lang="en-US" dirty="0"/>
              <a:t>Accuracy doesn’t distinguish how well the model performs on the minority class as it doesn’t distinguish between false positives and false negatives</a:t>
            </a:r>
          </a:p>
          <a:p>
            <a:pPr marL="228600" lvl="0" indent="0">
              <a:buFont typeface="Arial" panose="020B0604020202020204" pitchFamily="34" charset="0"/>
              <a:buNone/>
            </a:pPr>
            <a:r>
              <a:rPr lang="en-US" dirty="0"/>
              <a:t>To evaluate models on imbalanced datasets more effectively, alternative metrics like precision, recall, F-score, and the area under the ROC curve are often preferred</a:t>
            </a:r>
          </a:p>
          <a:p>
            <a:pPr marL="228600" indent="0">
              <a:buFont typeface="Arial" panose="020B0604020202020204" pitchFamily="34" charset="0"/>
              <a:buNone/>
            </a:pPr>
            <a:r>
              <a:rPr lang="en-US" dirty="0"/>
              <a:t>F1 is based on the harmonic mean, often used for averaging rates, because it is more sensitive to small values.  It gives a clearer picture of the overall performance in the case of rare events.</a:t>
            </a:r>
          </a:p>
          <a:p>
            <a:pPr marL="228600" indent="0">
              <a:buFont typeface="Arial" panose="020B0604020202020204" pitchFamily="34" charset="0"/>
              <a:buNone/>
            </a:pPr>
            <a:r>
              <a:rPr lang="en-US" dirty="0"/>
              <a:t>F1 helps balance precision and recall</a:t>
            </a:r>
          </a:p>
          <a:p>
            <a:pPr marL="228600" indent="0">
              <a:buFont typeface="Arial" panose="020B0604020202020204" pitchFamily="34" charset="0"/>
              <a:buNone/>
            </a:pPr>
            <a:r>
              <a:rPr lang="en-US" dirty="0"/>
              <a:t>The higher F1 score, the better</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4242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recall our code rode map</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80046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dirty="0"/>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54451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Introduction to Machine Learning Day 3</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48879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p>
            <a:r>
              <a:rPr lang="en-US" dirty="0"/>
              <a:t>Introduction to Machine Learning Day 3</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61518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Introduction to Machine Learning Day 3</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108923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Introduction to Machine Learning Day 3</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69863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Introduction to Machine Learning Day 3</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57006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Introduction to Machine Learning Day 3</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404625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Introduction to Machine Learning Day 3</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097357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Introduction to Machine Learning Day 3</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92096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Introduction to Machine Learning Day 3</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882842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Introduction to Machine Learning Day 3</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71192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F92F-512B-46C5-B0CA-1DA250FA1E7E}"/>
              </a:ext>
            </a:extLst>
          </p:cNvPr>
          <p:cNvSpPr>
            <a:spLocks noGrp="1"/>
          </p:cNvSpPr>
          <p:nvPr>
            <p:ph type="ctrTitle"/>
          </p:nvPr>
        </p:nvSpPr>
        <p:spPr/>
        <p:txBody>
          <a:bodyPr/>
          <a:lstStyle/>
          <a:p>
            <a:r>
              <a:rPr lang="en-US" dirty="0"/>
              <a:t>Introduction to Machine Learning </a:t>
            </a:r>
            <a:br>
              <a:rPr lang="en-US" dirty="0"/>
            </a:br>
            <a:r>
              <a:rPr lang="en-US" dirty="0"/>
              <a:t>Day 3</a:t>
            </a:r>
          </a:p>
        </p:txBody>
      </p:sp>
      <p:sp>
        <p:nvSpPr>
          <p:cNvPr id="3" name="Subtitle 2">
            <a:extLst>
              <a:ext uri="{FF2B5EF4-FFF2-40B4-BE49-F238E27FC236}">
                <a16:creationId xmlns:a16="http://schemas.microsoft.com/office/drawing/2014/main" id="{23097B32-0864-4E84-8E20-BFBE24A6D712}"/>
              </a:ext>
            </a:extLst>
          </p:cNvPr>
          <p:cNvSpPr>
            <a:spLocks noGrp="1"/>
          </p:cNvSpPr>
          <p:nvPr>
            <p:ph type="subTitle" idx="1"/>
          </p:nvPr>
        </p:nvSpPr>
        <p:spPr/>
        <p:txBody>
          <a:bodyPr/>
          <a:lstStyle/>
          <a:p>
            <a:r>
              <a:rPr lang="en-US" dirty="0"/>
              <a:t>© 2025 Virginia Polytechnic Institute and State University. </a:t>
            </a:r>
            <a:r>
              <a:rPr lang="en-US"/>
              <a:t>All rights reserved.</a:t>
            </a:r>
          </a:p>
        </p:txBody>
      </p:sp>
    </p:spTree>
    <p:extLst>
      <p:ext uri="{BB962C8B-B14F-4D97-AF65-F5344CB8AC3E}">
        <p14:creationId xmlns:p14="http://schemas.microsoft.com/office/powerpoint/2010/main" val="320098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41C4075-84D1-9646-A55D-D89E4FFA3A09}"/>
              </a:ext>
            </a:extLst>
          </p:cNvPr>
          <p:cNvSpPr txBox="1"/>
          <p:nvPr/>
        </p:nvSpPr>
        <p:spPr>
          <a:xfrm>
            <a:off x="2636877" y="3563772"/>
            <a:ext cx="7400262" cy="2431435"/>
          </a:xfrm>
          <a:prstGeom prst="rect">
            <a:avLst/>
          </a:prstGeom>
          <a:solidFill>
            <a:schemeClr val="bg1">
              <a:lumMod val="75000"/>
              <a:alpha val="94351"/>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4) For each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475772"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1) Import Modules + Packages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3880619" y="1571862"/>
            <a:ext cx="2307766" cy="1295400"/>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2) Visualize Data</a:t>
            </a:r>
          </a:p>
        </p:txBody>
      </p:sp>
      <p:sp>
        <p:nvSpPr>
          <p:cNvPr id="14" name="Arrow: Right 13">
            <a:extLst>
              <a:ext uri="{FF2B5EF4-FFF2-40B4-BE49-F238E27FC236}">
                <a16:creationId xmlns:a16="http://schemas.microsoft.com/office/drawing/2014/main" id="{DBB3B50F-8C09-457A-B1D0-C4EFB533B60D}"/>
              </a:ext>
            </a:extLst>
          </p:cNvPr>
          <p:cNvSpPr/>
          <p:nvPr/>
        </p:nvSpPr>
        <p:spPr>
          <a:xfrm>
            <a:off x="3038165"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6540073"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31" name="Rectangle: Rounded Corners 9">
            <a:extLst>
              <a:ext uri="{FF2B5EF4-FFF2-40B4-BE49-F238E27FC236}">
                <a16:creationId xmlns:a16="http://schemas.microsoft.com/office/drawing/2014/main" id="{96B2B0A6-52D9-D144-9221-042A0D11360C}"/>
              </a:ext>
            </a:extLst>
          </p:cNvPr>
          <p:cNvSpPr/>
          <p:nvPr/>
        </p:nvSpPr>
        <p:spPr>
          <a:xfrm>
            <a:off x="7479588"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3) Build Training + Test Datasets</a:t>
            </a:r>
          </a:p>
        </p:txBody>
      </p:sp>
      <p:sp>
        <p:nvSpPr>
          <p:cNvPr id="33" name="Rectangle 32">
            <a:extLst>
              <a:ext uri="{FF2B5EF4-FFF2-40B4-BE49-F238E27FC236}">
                <a16:creationId xmlns:a16="http://schemas.microsoft.com/office/drawing/2014/main" id="{56AE5656-EE78-B446-8520-17C7B8DDF64B}"/>
              </a:ext>
            </a:extLst>
          </p:cNvPr>
          <p:cNvSpPr/>
          <p:nvPr/>
        </p:nvSpPr>
        <p:spPr>
          <a:xfrm>
            <a:off x="3038165" y="4015752"/>
            <a:ext cx="6595330"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Fit model with training data</a:t>
            </a:r>
          </a:p>
        </p:txBody>
      </p:sp>
      <p:sp>
        <p:nvSpPr>
          <p:cNvPr id="35" name="Rectangle 34">
            <a:extLst>
              <a:ext uri="{FF2B5EF4-FFF2-40B4-BE49-F238E27FC236}">
                <a16:creationId xmlns:a16="http://schemas.microsoft.com/office/drawing/2014/main" id="{F078DE3D-E0CC-C145-BFC0-CAAE0829062D}"/>
              </a:ext>
            </a:extLst>
          </p:cNvPr>
          <p:cNvSpPr/>
          <p:nvPr/>
        </p:nvSpPr>
        <p:spPr>
          <a:xfrm>
            <a:off x="3052342" y="4814525"/>
            <a:ext cx="6594205"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Generate predicted labels</a:t>
            </a:r>
          </a:p>
        </p:txBody>
      </p:sp>
      <p:sp>
        <p:nvSpPr>
          <p:cNvPr id="36" name="Rectangle 35">
            <a:extLst>
              <a:ext uri="{FF2B5EF4-FFF2-40B4-BE49-F238E27FC236}">
                <a16:creationId xmlns:a16="http://schemas.microsoft.com/office/drawing/2014/main" id="{40163652-2565-3E47-BEA1-89DE8DBB6BED}"/>
              </a:ext>
            </a:extLst>
          </p:cNvPr>
          <p:cNvSpPr/>
          <p:nvPr/>
        </p:nvSpPr>
        <p:spPr>
          <a:xfrm>
            <a:off x="3038165" y="5613298"/>
            <a:ext cx="6594194"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Evaluate performance</a:t>
            </a:r>
          </a:p>
        </p:txBody>
      </p:sp>
      <p:cxnSp>
        <p:nvCxnSpPr>
          <p:cNvPr id="5" name="Straight Arrow Connector 4">
            <a:extLst>
              <a:ext uri="{FF2B5EF4-FFF2-40B4-BE49-F238E27FC236}">
                <a16:creationId xmlns:a16="http://schemas.microsoft.com/office/drawing/2014/main" id="{4E570176-3914-A142-8747-260369C6C4FB}"/>
              </a:ext>
            </a:extLst>
          </p:cNvPr>
          <p:cNvCxnSpPr>
            <a:cxnSpLocks/>
          </p:cNvCxnSpPr>
          <p:nvPr/>
        </p:nvCxnSpPr>
        <p:spPr>
          <a:xfrm>
            <a:off x="6330632" y="4585987"/>
            <a:ext cx="61"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8822BA-5214-3245-BFDF-D447ABB99C2E}"/>
              </a:ext>
            </a:extLst>
          </p:cNvPr>
          <p:cNvCxnSpPr>
            <a:cxnSpLocks/>
          </p:cNvCxnSpPr>
          <p:nvPr/>
        </p:nvCxnSpPr>
        <p:spPr>
          <a:xfrm>
            <a:off x="6330455" y="5398685"/>
            <a:ext cx="0"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Arrow: Right 14">
            <a:extLst>
              <a:ext uri="{FF2B5EF4-FFF2-40B4-BE49-F238E27FC236}">
                <a16:creationId xmlns:a16="http://schemas.microsoft.com/office/drawing/2014/main" id="{C97572A5-A1E5-A643-BE9E-0A525E9E24D6}"/>
              </a:ext>
            </a:extLst>
          </p:cNvPr>
          <p:cNvSpPr/>
          <p:nvPr/>
        </p:nvSpPr>
        <p:spPr>
          <a:xfrm rot="5400000">
            <a:off x="8362598" y="305643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7" name="Title 6">
            <a:extLst>
              <a:ext uri="{FF2B5EF4-FFF2-40B4-BE49-F238E27FC236}">
                <a16:creationId xmlns:a16="http://schemas.microsoft.com/office/drawing/2014/main" id="{6DFCDA47-B3DD-4522-B283-6BFEAA16C912}"/>
              </a:ext>
            </a:extLst>
          </p:cNvPr>
          <p:cNvSpPr>
            <a:spLocks noGrp="1"/>
          </p:cNvSpPr>
          <p:nvPr>
            <p:ph type="title"/>
          </p:nvPr>
        </p:nvSpPr>
        <p:spPr/>
        <p:txBody>
          <a:bodyPr/>
          <a:lstStyle/>
          <a:p>
            <a:r>
              <a:rPr lang="en-US" dirty="0"/>
              <a:t>Code road map</a:t>
            </a:r>
          </a:p>
        </p:txBody>
      </p:sp>
      <p:sp>
        <p:nvSpPr>
          <p:cNvPr id="4" name="Footer Placeholder 3">
            <a:extLst>
              <a:ext uri="{FF2B5EF4-FFF2-40B4-BE49-F238E27FC236}">
                <a16:creationId xmlns:a16="http://schemas.microsoft.com/office/drawing/2014/main" id="{161A8946-FE03-41DE-87D0-8C8C80AE532E}"/>
              </a:ext>
            </a:extLst>
          </p:cNvPr>
          <p:cNvSpPr>
            <a:spLocks noGrp="1"/>
          </p:cNvSpPr>
          <p:nvPr>
            <p:ph type="ftr" sz="quarter" idx="11"/>
          </p:nvPr>
        </p:nvSpPr>
        <p:spPr/>
        <p:txBody>
          <a:bodyPr/>
          <a:lstStyle/>
          <a:p>
            <a:r>
              <a:rPr lang="en-US" dirty="0"/>
              <a:t>Introduction to Machine Learning Day 3</a:t>
            </a:r>
          </a:p>
        </p:txBody>
      </p:sp>
      <p:sp>
        <p:nvSpPr>
          <p:cNvPr id="8" name="Slide Number Placeholder 7">
            <a:extLst>
              <a:ext uri="{FF2B5EF4-FFF2-40B4-BE49-F238E27FC236}">
                <a16:creationId xmlns:a16="http://schemas.microsoft.com/office/drawing/2014/main" id="{EE5D9DD7-98BF-4477-A210-E26C74CC24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7333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animBg="1"/>
      <p:bldP spid="11" grpId="0" animBg="1"/>
      <p:bldP spid="14" grpId="0" animBg="1"/>
      <p:bldP spid="15" grpId="0" animBg="1"/>
      <p:bldP spid="31" grpId="0" animBg="1"/>
      <p:bldP spid="33" grpId="0" animBg="1"/>
      <p:bldP spid="35" grpId="0" animBg="1"/>
      <p:bldP spid="36" grpId="0" animBg="1"/>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Introduction to Machine Learning Day 3</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11</a:t>
            </a:fld>
            <a:endParaRPr lang="en-US"/>
          </a:p>
        </p:txBody>
      </p:sp>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3473926700"/>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Logistic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Linear discriminant analysis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17" name="TextBox 16">
            <a:extLst>
              <a:ext uri="{FF2B5EF4-FFF2-40B4-BE49-F238E27FC236}">
                <a16:creationId xmlns:a16="http://schemas.microsoft.com/office/drawing/2014/main" id="{1A4F5FD2-971D-4BF4-B7B6-E2E8B9ED61F7}"/>
              </a:ext>
            </a:extLst>
          </p:cNvPr>
          <p:cNvSpPr txBox="1"/>
          <p:nvPr/>
        </p:nvSpPr>
        <p:spPr>
          <a:xfrm>
            <a:off x="7172769" y="3523134"/>
            <a:ext cx="1188720" cy="1015663"/>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cherus Grotesque" panose="02000505000000020004" pitchFamily="50" charset="0"/>
                <a:cs typeface="Arial"/>
                <a:sym typeface="Arial"/>
              </a:rPr>
              <a:t>Hierarchical clustering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kern="0">
              <a:solidFill>
                <a:srgbClr val="FFFFFF"/>
              </a:solidFill>
              <a:latin typeface="Acherus Grotesque" panose="02000505000000020004" pitchFamily="50"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cherus Grotesque" panose="02000505000000020004" pitchFamily="50" charset="0"/>
                <a:cs typeface="Arial"/>
                <a:sym typeface="Arial"/>
              </a:rPr>
              <a:t>K-means clustering</a:t>
            </a:r>
          </a:p>
        </p:txBody>
      </p:sp>
      <p:sp>
        <p:nvSpPr>
          <p:cNvPr id="18" name="TextBox 17">
            <a:extLst>
              <a:ext uri="{FF2B5EF4-FFF2-40B4-BE49-F238E27FC236}">
                <a16:creationId xmlns:a16="http://schemas.microsoft.com/office/drawing/2014/main" id="{751859B1-F9ED-43B2-ACE9-36636E005434}"/>
              </a:ext>
            </a:extLst>
          </p:cNvPr>
          <p:cNvSpPr txBox="1"/>
          <p:nvPr/>
        </p:nvSpPr>
        <p:spPr>
          <a:xfrm>
            <a:off x="8361489" y="3531158"/>
            <a:ext cx="1188720" cy="646331"/>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cherus Grotesque" panose="02000505000000020004" pitchFamily="50" charset="0"/>
                <a:cs typeface="Arial"/>
                <a:sym typeface="Arial"/>
              </a:rPr>
              <a:t>Principal components analysis</a:t>
            </a:r>
          </a:p>
        </p:txBody>
      </p:sp>
      <p:sp>
        <p:nvSpPr>
          <p:cNvPr id="19" name="TextBox 18">
            <a:extLst>
              <a:ext uri="{FF2B5EF4-FFF2-40B4-BE49-F238E27FC236}">
                <a16:creationId xmlns:a16="http://schemas.microsoft.com/office/drawing/2014/main" id="{74A0F99F-34D4-4554-9FB3-8CEC9673DDD3}"/>
              </a:ext>
            </a:extLst>
          </p:cNvPr>
          <p:cNvSpPr txBox="1"/>
          <p:nvPr/>
        </p:nvSpPr>
        <p:spPr>
          <a:xfrm>
            <a:off x="2666956" y="4437534"/>
            <a:ext cx="1188720" cy="461665"/>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cherus Grotesque" panose="02000505000000020004" pitchFamily="50" charset="0"/>
                <a:cs typeface="Arial"/>
                <a:sym typeface="Arial"/>
              </a:rPr>
              <a:t>Neural network</a:t>
            </a:r>
          </a:p>
        </p:txBody>
      </p:sp>
      <p:sp>
        <p:nvSpPr>
          <p:cNvPr id="20" name="TextBox 19">
            <a:extLst>
              <a:ext uri="{FF2B5EF4-FFF2-40B4-BE49-F238E27FC236}">
                <a16:creationId xmlns:a16="http://schemas.microsoft.com/office/drawing/2014/main" id="{F431BEA5-9088-4F6A-9322-2C53FE354FEB}"/>
              </a:ext>
            </a:extLst>
          </p:cNvPr>
          <p:cNvSpPr txBox="1"/>
          <p:nvPr/>
        </p:nvSpPr>
        <p:spPr>
          <a:xfrm>
            <a:off x="4935528" y="4437534"/>
            <a:ext cx="1188720" cy="461665"/>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cherus Grotesque" panose="02000505000000020004" pitchFamily="50" charset="0"/>
                <a:cs typeface="Arial"/>
                <a:sym typeface="Arial"/>
              </a:rPr>
              <a:t>Neural network</a:t>
            </a:r>
          </a:p>
        </p:txBody>
      </p:sp>
    </p:spTree>
    <p:extLst>
      <p:ext uri="{BB962C8B-B14F-4D97-AF65-F5344CB8AC3E}">
        <p14:creationId xmlns:p14="http://schemas.microsoft.com/office/powerpoint/2010/main" val="53319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learning</a:t>
            </a: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latin typeface="Acherus Grotesque" panose="02000505000000020004" pitchFamily="50" charset="0"/>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PATTERNS,</a:t>
            </a:r>
          </a:p>
          <a:p>
            <a:pPr algn="ctr"/>
            <a:r>
              <a:rPr lang="en-US" sz="1800" dirty="0">
                <a:latin typeface="Acherus Grotesque" panose="02000505000000020004" pitchFamily="50" charset="0"/>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algn="ctr"/>
            <a:r>
              <a:rPr lang="en-US" sz="1800" dirty="0">
                <a:latin typeface="Acherus Grotesque" panose="02000505000000020004" pitchFamily="50" charset="0"/>
              </a:rPr>
              <a:t>does it make sense?</a:t>
            </a: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r>
              <a:rPr lang="en-US" dirty="0"/>
              <a:t>Introduction to Machine Learning Day 3</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fld id="{8E06CFEE-053A-4A40-A88B-A288F0289482}" type="slidenum">
              <a:rPr lang="en-US" smtClean="0"/>
              <a:t>2</a:t>
            </a:fld>
            <a:endParaRPr lang="en-US"/>
          </a:p>
        </p:txBody>
      </p:sp>
      <p:sp>
        <p:nvSpPr>
          <p:cNvPr id="27" name="Rectangle 26">
            <a:extLst>
              <a:ext uri="{FF2B5EF4-FFF2-40B4-BE49-F238E27FC236}">
                <a16:creationId xmlns:a16="http://schemas.microsoft.com/office/drawing/2014/main" id="{5A72607D-899C-4091-B904-E3E001720FC5}"/>
              </a:ext>
            </a:extLst>
          </p:cNvPr>
          <p:cNvSpPr/>
          <p:nvPr/>
        </p:nvSpPr>
        <p:spPr>
          <a:xfrm>
            <a:off x="266818" y="1245427"/>
            <a:ext cx="11647714" cy="240101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2643515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118D-F8B2-4820-BE85-35668FB27EAB}"/>
              </a:ext>
            </a:extLst>
          </p:cNvPr>
          <p:cNvSpPr>
            <a:spLocks noGrp="1"/>
          </p:cNvSpPr>
          <p:nvPr>
            <p:ph type="title"/>
          </p:nvPr>
        </p:nvSpPr>
        <p:spPr/>
        <p:txBody>
          <a:bodyPr>
            <a:normAutofit/>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BCF5D2E3-1E6D-4F69-BA4C-C9E640C13756}"/>
              </a:ext>
            </a:extLst>
          </p:cNvPr>
          <p:cNvSpPr>
            <a:spLocks noGrp="1"/>
          </p:cNvSpPr>
          <p:nvPr>
            <p:ph type="ftr" sz="quarter" idx="11"/>
          </p:nvPr>
        </p:nvSpPr>
        <p:spPr/>
        <p:txBody>
          <a:bodyPr/>
          <a:lstStyle/>
          <a:p>
            <a:r>
              <a:rPr lang="en-US" dirty="0"/>
              <a:t>Introduction to Machine Learning Day 3</a:t>
            </a:r>
          </a:p>
        </p:txBody>
      </p:sp>
      <p:sp>
        <p:nvSpPr>
          <p:cNvPr id="9" name="Rectangle: Rounded Corners 8">
            <a:extLst>
              <a:ext uri="{FF2B5EF4-FFF2-40B4-BE49-F238E27FC236}">
                <a16:creationId xmlns:a16="http://schemas.microsoft.com/office/drawing/2014/main" id="{D53ACC5D-399D-4E8E-A17A-1689EE411B4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10" name="Rectangle: Rounded Corners 9">
            <a:extLst>
              <a:ext uri="{FF2B5EF4-FFF2-40B4-BE49-F238E27FC236}">
                <a16:creationId xmlns:a16="http://schemas.microsoft.com/office/drawing/2014/main" id="{39545170-AEDE-4892-A0D5-7CA34969F207}"/>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11" name="Rectangle: Rounded Corners 10">
            <a:extLst>
              <a:ext uri="{FF2B5EF4-FFF2-40B4-BE49-F238E27FC236}">
                <a16:creationId xmlns:a16="http://schemas.microsoft.com/office/drawing/2014/main" id="{F3C14CF1-709F-489B-8C3B-A2CA90B73E22}"/>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12" name="Straight Arrow Connector 11">
            <a:extLst>
              <a:ext uri="{FF2B5EF4-FFF2-40B4-BE49-F238E27FC236}">
                <a16:creationId xmlns:a16="http://schemas.microsoft.com/office/drawing/2014/main" id="{D3B0A4C5-32EB-4AB0-85FD-2C7A80B14732}"/>
              </a:ext>
            </a:extLst>
          </p:cNvPr>
          <p:cNvCxnSpPr>
            <a:stCxn id="9" idx="2"/>
            <a:endCxn id="10"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5936C6-580A-4928-9BB6-4F698DA0406E}"/>
              </a:ext>
            </a:extLst>
          </p:cNvPr>
          <p:cNvCxnSpPr>
            <a:stCxn id="9" idx="2"/>
            <a:endCxn id="11"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502CAE-A6A1-4674-BBE5-9EC74FC6C0E2}"/>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5" name="TextBox 14">
            <a:extLst>
              <a:ext uri="{FF2B5EF4-FFF2-40B4-BE49-F238E27FC236}">
                <a16:creationId xmlns:a16="http://schemas.microsoft.com/office/drawing/2014/main" id="{48F20326-1DA6-4CAC-AC78-62155581E601}"/>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6" name="TextBox 15">
            <a:extLst>
              <a:ext uri="{FF2B5EF4-FFF2-40B4-BE49-F238E27FC236}">
                <a16:creationId xmlns:a16="http://schemas.microsoft.com/office/drawing/2014/main" id="{3761A26B-35B0-4F21-AA9E-D1D003A0A2A0}"/>
              </a:ext>
            </a:extLst>
          </p:cNvPr>
          <p:cNvSpPr txBox="1"/>
          <p:nvPr/>
        </p:nvSpPr>
        <p:spPr>
          <a:xfrm>
            <a:off x="581193" y="264583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7" name="TextBox 16">
            <a:extLst>
              <a:ext uri="{FF2B5EF4-FFF2-40B4-BE49-F238E27FC236}">
                <a16:creationId xmlns:a16="http://schemas.microsoft.com/office/drawing/2014/main" id="{36B3A281-1DBB-4756-996A-A46477F7B835}"/>
              </a:ext>
            </a:extLst>
          </p:cNvPr>
          <p:cNvSpPr txBox="1"/>
          <p:nvPr/>
        </p:nvSpPr>
        <p:spPr>
          <a:xfrm>
            <a:off x="9455794" y="272875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20" name="Rectangle 19">
            <a:extLst>
              <a:ext uri="{FF2B5EF4-FFF2-40B4-BE49-F238E27FC236}">
                <a16:creationId xmlns:a16="http://schemas.microsoft.com/office/drawing/2014/main" id="{C73812E5-5F70-4B17-B273-7A50DBB0577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22" name="Thought Bubble: Cloud 21">
            <a:extLst>
              <a:ext uri="{FF2B5EF4-FFF2-40B4-BE49-F238E27FC236}">
                <a16:creationId xmlns:a16="http://schemas.microsoft.com/office/drawing/2014/main" id="{A0FB4F82-9804-4345-9521-F01F1526DBB5}"/>
              </a:ext>
            </a:extLst>
          </p:cNvPr>
          <p:cNvSpPr/>
          <p:nvPr/>
        </p:nvSpPr>
        <p:spPr>
          <a:xfrm rot="16200000" flipH="1">
            <a:off x="641970" y="4292721"/>
            <a:ext cx="1491923" cy="2166257"/>
          </a:xfrm>
          <a:prstGeom prst="cloudCallout">
            <a:avLst>
              <a:gd name="adj1" fmla="val -77707"/>
              <a:gd name="adj2" fmla="val 43404"/>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23" name="Thought Bubble: Cloud 22">
            <a:extLst>
              <a:ext uri="{FF2B5EF4-FFF2-40B4-BE49-F238E27FC236}">
                <a16:creationId xmlns:a16="http://schemas.microsoft.com/office/drawing/2014/main" id="{1322556A-E272-4B88-82DB-1BFA6B75CCA3}"/>
              </a:ext>
            </a:extLst>
          </p:cNvPr>
          <p:cNvSpPr/>
          <p:nvPr/>
        </p:nvSpPr>
        <p:spPr>
          <a:xfrm rot="16200000" flipH="1">
            <a:off x="10079412" y="3875453"/>
            <a:ext cx="1251859" cy="2760730"/>
          </a:xfrm>
          <a:prstGeom prst="cloudCallout">
            <a:avLst>
              <a:gd name="adj1" fmla="val -77523"/>
              <a:gd name="adj2" fmla="val -36268"/>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4" name="Slide Number Placeholder 3">
            <a:extLst>
              <a:ext uri="{FF2B5EF4-FFF2-40B4-BE49-F238E27FC236}">
                <a16:creationId xmlns:a16="http://schemas.microsoft.com/office/drawing/2014/main" id="{79192913-3216-4990-A207-6D407ECF751B}"/>
              </a:ext>
            </a:extLst>
          </p:cNvPr>
          <p:cNvSpPr>
            <a:spLocks noGrp="1"/>
          </p:cNvSpPr>
          <p:nvPr>
            <p:ph type="sldNum" sz="quarter" idx="12"/>
          </p:nvPr>
        </p:nvSpPr>
        <p:spPr/>
        <p:txBody>
          <a:bodyPr/>
          <a:lstStyle/>
          <a:p>
            <a:fld id="{8E06CFEE-053A-4A40-A88B-A288F0289482}" type="slidenum">
              <a:rPr lang="en-US" smtClean="0"/>
              <a:t>3</a:t>
            </a:fld>
            <a:endParaRPr lang="en-US"/>
          </a:p>
        </p:txBody>
      </p:sp>
      <p:sp>
        <p:nvSpPr>
          <p:cNvPr id="18" name="Rectangle 17">
            <a:extLst>
              <a:ext uri="{FF2B5EF4-FFF2-40B4-BE49-F238E27FC236}">
                <a16:creationId xmlns:a16="http://schemas.microsoft.com/office/drawing/2014/main" id="{361645B7-3E59-46C4-985C-8F5D52F52925}"/>
              </a:ext>
            </a:extLst>
          </p:cNvPr>
          <p:cNvSpPr/>
          <p:nvPr/>
        </p:nvSpPr>
        <p:spPr>
          <a:xfrm>
            <a:off x="6015529" y="2575724"/>
            <a:ext cx="6062223" cy="180941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9" name="Rectangle 18">
            <a:extLst>
              <a:ext uri="{FF2B5EF4-FFF2-40B4-BE49-F238E27FC236}">
                <a16:creationId xmlns:a16="http://schemas.microsoft.com/office/drawing/2014/main" id="{BC255C86-EBF3-4719-84B5-39F43F20CA13}"/>
              </a:ext>
            </a:extLst>
          </p:cNvPr>
          <p:cNvSpPr/>
          <p:nvPr/>
        </p:nvSpPr>
        <p:spPr>
          <a:xfrm>
            <a:off x="114248" y="2575724"/>
            <a:ext cx="5860012" cy="180941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Tree>
    <p:extLst>
      <p:ext uri="{BB962C8B-B14F-4D97-AF65-F5344CB8AC3E}">
        <p14:creationId xmlns:p14="http://schemas.microsoft.com/office/powerpoint/2010/main" val="40227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61CFD-A881-4158-BEC7-BED56269F7C6}"/>
              </a:ext>
            </a:extLst>
          </p:cNvPr>
          <p:cNvSpPr>
            <a:spLocks noGrp="1"/>
          </p:cNvSpPr>
          <p:nvPr>
            <p:ph type="title"/>
          </p:nvPr>
        </p:nvSpPr>
        <p:spPr/>
        <p:txBody>
          <a:bodyPr/>
          <a:lstStyle/>
          <a:p>
            <a:r>
              <a:rPr lang="en-US" dirty="0"/>
              <a:t>Two methods of estimation</a:t>
            </a:r>
          </a:p>
        </p:txBody>
      </p:sp>
      <p:sp>
        <p:nvSpPr>
          <p:cNvPr id="6" name="Content Placeholder 5">
            <a:extLst>
              <a:ext uri="{FF2B5EF4-FFF2-40B4-BE49-F238E27FC236}">
                <a16:creationId xmlns:a16="http://schemas.microsoft.com/office/drawing/2014/main" id="{E17D0F56-45DA-4B9E-8B5B-BEC76B3E3716}"/>
              </a:ext>
            </a:extLst>
          </p:cNvPr>
          <p:cNvSpPr>
            <a:spLocks noGrp="1"/>
          </p:cNvSpPr>
          <p:nvPr>
            <p:ph sz="half" idx="1"/>
          </p:nvPr>
        </p:nvSpPr>
        <p:spPr>
          <a:xfrm>
            <a:off x="838200" y="2686447"/>
            <a:ext cx="5181600" cy="3490516"/>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p:txBody>
      </p:sp>
      <p:sp>
        <p:nvSpPr>
          <p:cNvPr id="7" name="Content Placeholder 6">
            <a:extLst>
              <a:ext uri="{FF2B5EF4-FFF2-40B4-BE49-F238E27FC236}">
                <a16:creationId xmlns:a16="http://schemas.microsoft.com/office/drawing/2014/main" id="{72032AA9-7E2A-4B6B-BD53-A40AA7F074A1}"/>
              </a:ext>
            </a:extLst>
          </p:cNvPr>
          <p:cNvSpPr>
            <a:spLocks noGrp="1"/>
          </p:cNvSpPr>
          <p:nvPr>
            <p:ph sz="half" idx="2"/>
          </p:nvPr>
        </p:nvSpPr>
        <p:spPr>
          <a:xfrm>
            <a:off x="6172200" y="2686447"/>
            <a:ext cx="5181600" cy="3490516"/>
          </a:xfrm>
        </p:spPr>
        <p:txBody>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Splines</a:t>
            </a:r>
          </a:p>
          <a:p>
            <a:pPr lvl="1"/>
            <a:r>
              <a:rPr lang="en-US" sz="1800" dirty="0"/>
              <a:t>Tree-based methods</a:t>
            </a:r>
          </a:p>
        </p:txBody>
      </p:sp>
      <p:sp>
        <p:nvSpPr>
          <p:cNvPr id="3" name="Footer Placeholder 2">
            <a:extLst>
              <a:ext uri="{FF2B5EF4-FFF2-40B4-BE49-F238E27FC236}">
                <a16:creationId xmlns:a16="http://schemas.microsoft.com/office/drawing/2014/main" id="{0672B033-5B00-4DAC-A96B-766FA126FE1C}"/>
              </a:ext>
            </a:extLst>
          </p:cNvPr>
          <p:cNvSpPr>
            <a:spLocks noGrp="1"/>
          </p:cNvSpPr>
          <p:nvPr>
            <p:ph type="ftr" sz="quarter" idx="11"/>
          </p:nvPr>
        </p:nvSpPr>
        <p:spPr/>
        <p:txBody>
          <a:bodyPr/>
          <a:lstStyle/>
          <a:p>
            <a:r>
              <a:rPr lang="en-US" dirty="0"/>
              <a:t>Introduction to Machine Learning Day 3</a:t>
            </a:r>
          </a:p>
        </p:txBody>
      </p:sp>
      <p:sp>
        <p:nvSpPr>
          <p:cNvPr id="4" name="Slide Number Placeholder 3">
            <a:extLst>
              <a:ext uri="{FF2B5EF4-FFF2-40B4-BE49-F238E27FC236}">
                <a16:creationId xmlns:a16="http://schemas.microsoft.com/office/drawing/2014/main" id="{31C425E7-C9E5-43CA-93C2-4D076BAAABCA}"/>
              </a:ext>
            </a:extLst>
          </p:cNvPr>
          <p:cNvSpPr>
            <a:spLocks noGrp="1"/>
          </p:cNvSpPr>
          <p:nvPr>
            <p:ph type="sldNum" sz="quarter" idx="12"/>
          </p:nvPr>
        </p:nvSpPr>
        <p:spPr/>
        <p:txBody>
          <a:bodyPr/>
          <a:lstStyle/>
          <a:p>
            <a:fld id="{8E06CFEE-053A-4A40-A88B-A288F0289482}" type="slidenum">
              <a:rPr lang="en-US" smtClean="0"/>
              <a:t>4</a:t>
            </a:fld>
            <a:endParaRPr lang="en-US"/>
          </a:p>
        </p:txBody>
      </p:sp>
      <p:sp>
        <p:nvSpPr>
          <p:cNvPr id="8" name="Rectangle: Rounded Corners 7">
            <a:extLst>
              <a:ext uri="{FF2B5EF4-FFF2-40B4-BE49-F238E27FC236}">
                <a16:creationId xmlns:a16="http://schemas.microsoft.com/office/drawing/2014/main" id="{58151D2A-9D41-495D-A6F6-8F2E389CE116}"/>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9" name="Rectangle: Rounded Corners 8">
            <a:extLst>
              <a:ext uri="{FF2B5EF4-FFF2-40B4-BE49-F238E27FC236}">
                <a16:creationId xmlns:a16="http://schemas.microsoft.com/office/drawing/2014/main" id="{0E61C9FE-C835-46FF-A8F2-D4968D775579}"/>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
        <p:nvSpPr>
          <p:cNvPr id="10" name="Rectangle 9">
            <a:extLst>
              <a:ext uri="{FF2B5EF4-FFF2-40B4-BE49-F238E27FC236}">
                <a16:creationId xmlns:a16="http://schemas.microsoft.com/office/drawing/2014/main" id="{AA2750C1-18A7-4EB0-9A33-BD9342C5A8A5}"/>
              </a:ext>
            </a:extLst>
          </p:cNvPr>
          <p:cNvSpPr/>
          <p:nvPr/>
        </p:nvSpPr>
        <p:spPr>
          <a:xfrm>
            <a:off x="614362" y="1278200"/>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1" name="Rectangle 10">
            <a:extLst>
              <a:ext uri="{FF2B5EF4-FFF2-40B4-BE49-F238E27FC236}">
                <a16:creationId xmlns:a16="http://schemas.microsoft.com/office/drawing/2014/main" id="{44BF0CB1-D2FB-42D9-B087-60C8A34AA81A}"/>
              </a:ext>
            </a:extLst>
          </p:cNvPr>
          <p:cNvSpPr/>
          <p:nvPr/>
        </p:nvSpPr>
        <p:spPr>
          <a:xfrm>
            <a:off x="6096016" y="1273434"/>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84913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Introduction to Machine Learning Day 3</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5</a:t>
            </a:fld>
            <a:endParaRPr lang="en-US"/>
          </a:p>
        </p:txBody>
      </p:sp>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3320158465"/>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latin typeface="Acherus Grotesque" panose="02000505000000020004" pitchFamily="50" charset="0"/>
                        </a:rPr>
                        <a:t>Simple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9" name="TextBox 8">
            <a:extLst>
              <a:ext uri="{FF2B5EF4-FFF2-40B4-BE49-F238E27FC236}">
                <a16:creationId xmlns:a16="http://schemas.microsoft.com/office/drawing/2014/main" id="{7EE2AC49-41C4-4E48-86F9-AA2C99612B1D}"/>
              </a:ext>
            </a:extLst>
          </p:cNvPr>
          <p:cNvSpPr txBox="1"/>
          <p:nvPr/>
        </p:nvSpPr>
        <p:spPr>
          <a:xfrm>
            <a:off x="1551958" y="3556492"/>
            <a:ext cx="1097280" cy="2743200"/>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Polynomial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Step functions</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Splines</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Local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General additive model</a:t>
            </a:r>
          </a:p>
        </p:txBody>
      </p:sp>
      <p:sp>
        <p:nvSpPr>
          <p:cNvPr id="10" name="TextBox 9">
            <a:extLst>
              <a:ext uri="{FF2B5EF4-FFF2-40B4-BE49-F238E27FC236}">
                <a16:creationId xmlns:a16="http://schemas.microsoft.com/office/drawing/2014/main" id="{BD9BBE19-1DE2-4086-9806-08F73147372C}"/>
              </a:ext>
            </a:extLst>
          </p:cNvPr>
          <p:cNvSpPr txBox="1"/>
          <p:nvPr/>
        </p:nvSpPr>
        <p:spPr>
          <a:xfrm>
            <a:off x="423780" y="3556492"/>
            <a:ext cx="1097280" cy="2743200"/>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Simple linear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Multiple linear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Subset selection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Ridge regression &amp; LASSO</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PCR &amp; PLS</a:t>
            </a:r>
          </a:p>
        </p:txBody>
      </p:sp>
      <p:sp>
        <p:nvSpPr>
          <p:cNvPr id="11" name="TextBox 10">
            <a:extLst>
              <a:ext uri="{FF2B5EF4-FFF2-40B4-BE49-F238E27FC236}">
                <a16:creationId xmlns:a16="http://schemas.microsoft.com/office/drawing/2014/main" id="{0FC74213-FC8C-4A56-B7B3-AF728959E851}"/>
              </a:ext>
            </a:extLst>
          </p:cNvPr>
          <p:cNvSpPr txBox="1"/>
          <p:nvPr/>
        </p:nvSpPr>
        <p:spPr>
          <a:xfrm>
            <a:off x="2661595" y="3556492"/>
            <a:ext cx="1097280" cy="938719"/>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Decision tree</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Random forest</a:t>
            </a:r>
          </a:p>
        </p:txBody>
      </p:sp>
      <p:sp>
        <p:nvSpPr>
          <p:cNvPr id="12" name="TextBox 11">
            <a:extLst>
              <a:ext uri="{FF2B5EF4-FFF2-40B4-BE49-F238E27FC236}">
                <a16:creationId xmlns:a16="http://schemas.microsoft.com/office/drawing/2014/main" id="{BB8C6D28-9FAA-4463-88C9-A159E19B35D9}"/>
              </a:ext>
            </a:extLst>
          </p:cNvPr>
          <p:cNvSpPr txBox="1"/>
          <p:nvPr/>
        </p:nvSpPr>
        <p:spPr>
          <a:xfrm>
            <a:off x="4995973" y="3556492"/>
            <a:ext cx="1097280" cy="938719"/>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Decision tree</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Random forest</a:t>
            </a:r>
          </a:p>
        </p:txBody>
      </p:sp>
      <p:sp>
        <p:nvSpPr>
          <p:cNvPr id="13" name="TextBox 12">
            <a:extLst>
              <a:ext uri="{FF2B5EF4-FFF2-40B4-BE49-F238E27FC236}">
                <a16:creationId xmlns:a16="http://schemas.microsoft.com/office/drawing/2014/main" id="{EFFBC675-D339-4AEE-8DEC-F6C9A398E7CF}"/>
              </a:ext>
            </a:extLst>
          </p:cNvPr>
          <p:cNvSpPr txBox="1"/>
          <p:nvPr/>
        </p:nvSpPr>
        <p:spPr>
          <a:xfrm>
            <a:off x="2680136" y="5023074"/>
            <a:ext cx="1097280" cy="600164"/>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Gradient boosting tree</a:t>
            </a:r>
          </a:p>
        </p:txBody>
      </p:sp>
      <p:sp>
        <p:nvSpPr>
          <p:cNvPr id="14" name="TextBox 13">
            <a:extLst>
              <a:ext uri="{FF2B5EF4-FFF2-40B4-BE49-F238E27FC236}">
                <a16:creationId xmlns:a16="http://schemas.microsoft.com/office/drawing/2014/main" id="{82CAD5D7-8734-44D3-98DC-AAC55D95A126}"/>
              </a:ext>
            </a:extLst>
          </p:cNvPr>
          <p:cNvSpPr txBox="1"/>
          <p:nvPr/>
        </p:nvSpPr>
        <p:spPr>
          <a:xfrm>
            <a:off x="4980524" y="5023074"/>
            <a:ext cx="1097280" cy="600164"/>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Gradient boosting tree</a:t>
            </a:r>
          </a:p>
        </p:txBody>
      </p:sp>
      <p:sp>
        <p:nvSpPr>
          <p:cNvPr id="15" name="TextBox 14">
            <a:extLst>
              <a:ext uri="{FF2B5EF4-FFF2-40B4-BE49-F238E27FC236}">
                <a16:creationId xmlns:a16="http://schemas.microsoft.com/office/drawing/2014/main" id="{A16DCE1C-22AC-46D9-A09D-58AD2FB6FC21}"/>
              </a:ext>
            </a:extLst>
          </p:cNvPr>
          <p:cNvSpPr txBox="1"/>
          <p:nvPr/>
        </p:nvSpPr>
        <p:spPr>
          <a:xfrm>
            <a:off x="6145101" y="3556492"/>
            <a:ext cx="1097280" cy="600164"/>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Support vector machines</a:t>
            </a:r>
          </a:p>
        </p:txBody>
      </p:sp>
      <p:sp>
        <p:nvSpPr>
          <p:cNvPr id="16" name="TextBox 15">
            <a:extLst>
              <a:ext uri="{FF2B5EF4-FFF2-40B4-BE49-F238E27FC236}">
                <a16:creationId xmlns:a16="http://schemas.microsoft.com/office/drawing/2014/main" id="{6CEF5B3C-294D-42CF-8732-F74F9D0C0058}"/>
              </a:ext>
            </a:extLst>
          </p:cNvPr>
          <p:cNvSpPr txBox="1"/>
          <p:nvPr/>
        </p:nvSpPr>
        <p:spPr>
          <a:xfrm>
            <a:off x="3833817" y="3556492"/>
            <a:ext cx="1097280" cy="1828800"/>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Logistic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Linear discriminant analysis</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Quadratic discriminant analysis</a:t>
            </a:r>
          </a:p>
        </p:txBody>
      </p:sp>
    </p:spTree>
    <p:extLst>
      <p:ext uri="{BB962C8B-B14F-4D97-AF65-F5344CB8AC3E}">
        <p14:creationId xmlns:p14="http://schemas.microsoft.com/office/powerpoint/2010/main" val="380962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ML paradigm to evaluate model performance</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r>
              <a:rPr lang="en-US" dirty="0"/>
              <a:t>Introduction to Machine Learning Day 3</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6</a:t>
            </a:fld>
            <a:endParaRPr lang="en-US"/>
          </a:p>
        </p:txBody>
      </p:sp>
      <p:sp>
        <p:nvSpPr>
          <p:cNvPr id="18" name="Right Arrow 14">
            <a:extLst>
              <a:ext uri="{FF2B5EF4-FFF2-40B4-BE49-F238E27FC236}">
                <a16:creationId xmlns:a16="http://schemas.microsoft.com/office/drawing/2014/main" id="{BFFD891A-493A-4360-AD4A-3D7AA2DF0679}"/>
              </a:ext>
            </a:extLst>
          </p:cNvPr>
          <p:cNvSpPr/>
          <p:nvPr/>
        </p:nvSpPr>
        <p:spPr>
          <a:xfrm>
            <a:off x="6292123" y="4334025"/>
            <a:ext cx="682044"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20" name="직사각형 18">
            <a:extLst>
              <a:ext uri="{FF2B5EF4-FFF2-40B4-BE49-F238E27FC236}">
                <a16:creationId xmlns:a16="http://schemas.microsoft.com/office/drawing/2014/main" id="{06A12167-B624-4973-BA4B-E3FFC77D46E8}"/>
              </a:ext>
            </a:extLst>
          </p:cNvPr>
          <p:cNvSpPr/>
          <p:nvPr/>
        </p:nvSpPr>
        <p:spPr>
          <a:xfrm>
            <a:off x="1437226" y="3863195"/>
            <a:ext cx="1520148"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4338794" y="3863195"/>
            <a:ext cx="1964884"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4327241" y="4913899"/>
            <a:ext cx="1964883"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2957374" y="4356631"/>
            <a:ext cx="1381420"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2957374" y="4908377"/>
            <a:ext cx="1369867"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017828" y="3989097"/>
            <a:ext cx="1234209"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043608" y="4094915"/>
            <a:ext cx="1740585"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373918" y="4763749"/>
            <a:ext cx="1538769"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spTree>
    <p:extLst>
      <p:ext uri="{BB962C8B-B14F-4D97-AF65-F5344CB8AC3E}">
        <p14:creationId xmlns:p14="http://schemas.microsoft.com/office/powerpoint/2010/main" val="214230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Arial"/>
              <a:buNone/>
            </a:pPr>
            <a:r>
              <a:rPr lang="en-US" dirty="0">
                <a:solidFill>
                  <a:schemeClr val="dk1"/>
                </a:solidFill>
              </a:rPr>
              <a:t>General key to the confusion matrix</a:t>
            </a:r>
          </a:p>
        </p:txBody>
      </p:sp>
      <p:sp>
        <p:nvSpPr>
          <p:cNvPr id="2" name="Footer Placeholder 1">
            <a:extLst>
              <a:ext uri="{FF2B5EF4-FFF2-40B4-BE49-F238E27FC236}">
                <a16:creationId xmlns:a16="http://schemas.microsoft.com/office/drawing/2014/main" id="{A1E4ED2E-4E41-47B7-809E-0CC015AE8843}"/>
              </a:ext>
            </a:extLst>
          </p:cNvPr>
          <p:cNvSpPr>
            <a:spLocks noGrp="1"/>
          </p:cNvSpPr>
          <p:nvPr>
            <p:ph type="ftr" sz="quarter" idx="11"/>
          </p:nvPr>
        </p:nvSpPr>
        <p:spPr/>
        <p:txBody>
          <a:bodyPr/>
          <a:lstStyle/>
          <a:p>
            <a:r>
              <a:rPr lang="en-US" dirty="0"/>
              <a:t>Introduction to Machine Learning Day 3</a:t>
            </a:r>
          </a:p>
        </p:txBody>
      </p:sp>
      <p:graphicFrame>
        <p:nvGraphicFramePr>
          <p:cNvPr id="1391" name="Google Shape;1391;p66"/>
          <p:cNvGraphicFramePr/>
          <p:nvPr/>
        </p:nvGraphicFramePr>
        <p:xfrm>
          <a:off x="3017520" y="1836992"/>
          <a:ext cx="6150865" cy="3177310"/>
        </p:xfrm>
        <a:graphic>
          <a:graphicData uri="http://schemas.openxmlformats.org/drawingml/2006/table">
            <a:tbl>
              <a:tblPr firstRow="1" bandRow="1">
                <a:noFill/>
              </a:tblPr>
              <a:tblGrid>
                <a:gridCol w="1230173">
                  <a:extLst>
                    <a:ext uri="{9D8B030D-6E8A-4147-A177-3AD203B41FA5}">
                      <a16:colId xmlns:a16="http://schemas.microsoft.com/office/drawing/2014/main" val="1268814719"/>
                    </a:ext>
                  </a:extLst>
                </a:gridCol>
                <a:gridCol w="1230173">
                  <a:extLst>
                    <a:ext uri="{9D8B030D-6E8A-4147-A177-3AD203B41FA5}">
                      <a16:colId xmlns:a16="http://schemas.microsoft.com/office/drawing/2014/main" val="20000"/>
                    </a:ext>
                  </a:extLst>
                </a:gridCol>
                <a:gridCol w="1230173">
                  <a:extLst>
                    <a:ext uri="{9D8B030D-6E8A-4147-A177-3AD203B41FA5}">
                      <a16:colId xmlns:a16="http://schemas.microsoft.com/office/drawing/2014/main" val="20001"/>
                    </a:ext>
                  </a:extLst>
                </a:gridCol>
                <a:gridCol w="1230173">
                  <a:extLst>
                    <a:ext uri="{9D8B030D-6E8A-4147-A177-3AD203B41FA5}">
                      <a16:colId xmlns:a16="http://schemas.microsoft.com/office/drawing/2014/main" val="20002"/>
                    </a:ext>
                  </a:extLst>
                </a:gridCol>
                <a:gridCol w="1230173">
                  <a:extLst>
                    <a:ext uri="{9D8B030D-6E8A-4147-A177-3AD203B41FA5}">
                      <a16:colId xmlns:a16="http://schemas.microsoft.com/office/drawing/2014/main" val="20003"/>
                    </a:ext>
                  </a:extLst>
                </a:gridCol>
              </a:tblGrid>
              <a:tr h="616950">
                <a:tc>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gridSpan="4">
                  <a:txBody>
                    <a:bodyPr/>
                    <a:lstStyle/>
                    <a:p>
                      <a:pPr marL="0" marR="0" lvl="0" indent="0" algn="ctr" rtl="0">
                        <a:spcBef>
                          <a:spcPts val="0"/>
                        </a:spcBef>
                        <a:spcAft>
                          <a:spcPts val="0"/>
                        </a:spcAft>
                        <a:buNone/>
                      </a:pPr>
                      <a:r>
                        <a:rPr lang="en-US" b="1" dirty="0">
                          <a:solidFill>
                            <a:schemeClr val="tx1"/>
                          </a:solidFill>
                          <a:latin typeface="Acherus Grotesque" panose="02000505000000020004" pitchFamily="50" charset="0"/>
                        </a:rPr>
                        <a:t>True Event Status </a:t>
                      </a:r>
                    </a:p>
                    <a:p>
                      <a:pPr marL="0" marR="0" lvl="0" indent="0" algn="ctr" rtl="0">
                        <a:spcBef>
                          <a:spcPts val="0"/>
                        </a:spcBef>
                        <a:spcAft>
                          <a:spcPts val="0"/>
                        </a:spcAft>
                        <a:buNone/>
                      </a:pPr>
                      <a:r>
                        <a:rPr lang="en-US" b="1" dirty="0">
                          <a:solidFill>
                            <a:schemeClr val="tx1"/>
                          </a:solidFill>
                          <a:latin typeface="Acherus Grotesque" panose="02000505000000020004" pitchFamily="50" charset="0"/>
                        </a:rPr>
                        <a:t>(from actual data)</a:t>
                      </a:r>
                    </a:p>
                  </a:txBody>
                  <a:tcPr marL="91450" marR="91450" marT="45725" marB="45725" anchor="ctr">
                    <a:lnL w="12700" cmpd="sng">
                      <a:noFill/>
                      <a:prstDash val="solid"/>
                    </a:lnL>
                    <a:lnR w="12700" cmpd="sng">
                      <a:noFill/>
                      <a:prstDash val="solid"/>
                    </a:lnR>
                    <a:lnT w="12700" cmpd="sng">
                      <a:noFill/>
                      <a:prstDash val="soli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h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h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extLst>
                  <a:ext uri="{0D108BD9-81ED-4DB2-BD59-A6C34878D82A}">
                    <a16:rowId xmlns:a16="http://schemas.microsoft.com/office/drawing/2014/main" val="381656141"/>
                  </a:ext>
                </a:extLst>
              </a:tr>
              <a:tr h="616950">
                <a:tc rowSpan="4">
                  <a:txBody>
                    <a:bodyPr/>
                    <a:lstStyle/>
                    <a:p>
                      <a:pPr marL="0" marR="0" lvl="0" indent="0" algn="ctr" rtl="0">
                        <a:spcBef>
                          <a:spcPts val="0"/>
                        </a:spcBef>
                        <a:spcAft>
                          <a:spcPts val="0"/>
                        </a:spcAft>
                        <a:buNone/>
                      </a:pPr>
                      <a:r>
                        <a:rPr lang="en-US" b="1" dirty="0">
                          <a:solidFill>
                            <a:schemeClr val="tx1"/>
                          </a:solidFill>
                          <a:latin typeface="Acherus Grotesque" panose="02000505000000020004" pitchFamily="50" charset="0"/>
                        </a:rPr>
                        <a:t>Predicted Event </a:t>
                      </a:r>
                    </a:p>
                    <a:p>
                      <a:pPr marL="0" marR="0" lvl="0" indent="0" algn="ctr" rtl="0">
                        <a:spcBef>
                          <a:spcPts val="0"/>
                        </a:spcBef>
                        <a:spcAft>
                          <a:spcPts val="0"/>
                        </a:spcAft>
                        <a:buNone/>
                      </a:pPr>
                      <a:r>
                        <a:rPr lang="en-US" b="1" dirty="0">
                          <a:solidFill>
                            <a:schemeClr val="tx1"/>
                          </a:solidFill>
                          <a:latin typeface="Acherus Grotesque" panose="02000505000000020004" pitchFamily="50" charset="0"/>
                        </a:rPr>
                        <a:t>(from model)</a:t>
                      </a:r>
                      <a:endParaRPr b="1" dirty="0">
                        <a:solidFill>
                          <a:schemeClr val="tx1"/>
                        </a:solidFill>
                        <a:latin typeface="Acherus Grotesque" panose="02000505000000020004" pitchFamily="50" charset="0"/>
                      </a:endParaRPr>
                    </a:p>
                  </a:txBody>
                  <a:tcPr marL="91450" marR="91450" marT="45725" marB="45725" vert="vert270" anchor="ctr">
                    <a:lnL w="12700" cmpd="sng">
                      <a:noFill/>
                      <a:prstDash val="solid"/>
                    </a:lnL>
                    <a:lnR w="381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616950">
                <a:tc v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1800" u="none" strike="noStrike" cap="none" dirty="0">
                          <a:solidFill>
                            <a:schemeClr val="bg1"/>
                          </a:solidFill>
                          <a:latin typeface="Acherus Grotesque" panose="02000505000000020004" pitchFamily="50" charset="0"/>
                        </a:rPr>
                        <a:t>True Neg (TN)</a:t>
                      </a:r>
                      <a:endParaRPr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rtl="0">
                        <a:spcBef>
                          <a:spcPts val="0"/>
                        </a:spcBef>
                        <a:spcAft>
                          <a:spcPts val="0"/>
                        </a:spcAft>
                        <a:buNone/>
                      </a:pPr>
                      <a:r>
                        <a:rPr lang="en-US" sz="1800" u="none" strike="noStrike" cap="none" dirty="0">
                          <a:solidFill>
                            <a:schemeClr val="bg1"/>
                          </a:solidFill>
                          <a:latin typeface="Acherus Grotesque" panose="02000505000000020004" pitchFamily="50" charset="0"/>
                        </a:rPr>
                        <a:t>False Neg (FN)</a:t>
                      </a:r>
                      <a:endParaRPr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rtl="0">
                        <a:spcBef>
                          <a:spcPts val="0"/>
                        </a:spcBef>
                        <a:spcAft>
                          <a:spcPts val="0"/>
                        </a:spcAft>
                        <a:buNone/>
                      </a:pPr>
                      <a:r>
                        <a:rPr lang="en-US" sz="1800" b="1" u="none" strike="noStrike" cap="none" dirty="0">
                          <a:latin typeface="Acherus Grotesque" panose="02000505000000020004" pitchFamily="50" charset="0"/>
                        </a:rPr>
                        <a:t>N*</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6950">
                <a:tc v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1800" u="none" strike="noStrike" cap="none" dirty="0">
                          <a:solidFill>
                            <a:schemeClr val="bg1"/>
                          </a:solidFill>
                          <a:latin typeface="Acherus Grotesque" panose="02000505000000020004" pitchFamily="50" charset="0"/>
                        </a:rPr>
                        <a:t>False Pos (FP)</a:t>
                      </a:r>
                      <a:endParaRPr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rtl="0">
                        <a:spcBef>
                          <a:spcPts val="0"/>
                        </a:spcBef>
                        <a:spcAft>
                          <a:spcPts val="0"/>
                        </a:spcAft>
                        <a:buNone/>
                      </a:pPr>
                      <a:r>
                        <a:rPr lang="en-US" sz="1800" u="none" strike="noStrike" cap="none" dirty="0">
                          <a:solidFill>
                            <a:schemeClr val="bg1"/>
                          </a:solidFill>
                          <a:latin typeface="Acherus Grotesque" panose="02000505000000020004" pitchFamily="50" charset="0"/>
                        </a:rPr>
                        <a:t>True Pos (TP)</a:t>
                      </a:r>
                      <a:endParaRPr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rtl="0">
                        <a:spcBef>
                          <a:spcPts val="0"/>
                        </a:spcBef>
                        <a:spcAft>
                          <a:spcPts val="0"/>
                        </a:spcAft>
                        <a:buNone/>
                      </a:pPr>
                      <a:r>
                        <a:rPr lang="en-US" sz="1800" b="1" u="none" strike="noStrike" cap="none" dirty="0">
                          <a:latin typeface="Acherus Grotesque" panose="02000505000000020004" pitchFamily="50" charset="0"/>
                        </a:rPr>
                        <a:t>P*</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16950">
                <a:tc vMerge="1">
                  <a:txBody>
                    <a:bodyPr/>
                    <a:lstStyle/>
                    <a:p>
                      <a:pPr marL="0" marR="0" lvl="0" indent="0" algn="ctr" rtl="0">
                        <a:spcBef>
                          <a:spcPts val="0"/>
                        </a:spcBef>
                        <a:spcAft>
                          <a:spcPts val="0"/>
                        </a:spcAft>
                        <a:buNone/>
                      </a:pPr>
                      <a:endParaRPr b="1" dirty="0">
                        <a:solidFill>
                          <a:schemeClr val="bg1"/>
                        </a:solidFill>
                        <a:latin typeface="Acherus Grotesque" panose="02000505000000020004" pitchFamily="50" charset="0"/>
                      </a:endParaRPr>
                    </a:p>
                  </a:txBody>
                  <a:tcPr marL="91450" marR="91450" marT="45725" marB="45725" anchor="ctr">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bg1"/>
                          </a:solidFill>
                          <a:latin typeface="Acherus Grotesque" panose="02000505000000020004" pitchFamily="50" charset="0"/>
                        </a:rPr>
                        <a:t>Total</a:t>
                      </a:r>
                      <a:endParaRPr b="1" dirty="0">
                        <a:solidFill>
                          <a:schemeClr val="bg1"/>
                        </a:solidFill>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rtl="0">
                        <a:spcBef>
                          <a:spcPts val="0"/>
                        </a:spcBef>
                        <a:spcAft>
                          <a:spcPts val="0"/>
                        </a:spcAft>
                        <a:buNone/>
                      </a:pPr>
                      <a:r>
                        <a:rPr lang="en-US" sz="1800" b="1" u="none" strike="noStrike" cap="none" dirty="0">
                          <a:latin typeface="Acherus Grotesque" panose="02000505000000020004" pitchFamily="50" charset="0"/>
                        </a:rPr>
                        <a:t>N</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sz="1800" b="1" u="none" strike="noStrike" cap="none" dirty="0">
                          <a:latin typeface="Acherus Grotesque" panose="02000505000000020004" pitchFamily="50" charset="0"/>
                        </a:rPr>
                        <a:t>P</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b="1" dirty="0">
                          <a:latin typeface="Acherus Grotesque" panose="02000505000000020004" pitchFamily="50" charset="0"/>
                        </a:rPr>
                        <a:t>Grand Total</a:t>
                      </a:r>
                      <a:endParaRPr b="1" dirty="0">
                        <a:latin typeface="Acherus Grotesque" panose="02000505000000020004" pitchFamily="50" charset="0"/>
                      </a:endParaRPr>
                    </a:p>
                  </a:txBody>
                  <a:tcPr marL="91450" marR="91450" marT="45725" marB="4572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BA639803-7807-4925-96B4-8B7D2CD4B912}"/>
              </a:ext>
            </a:extLst>
          </p:cNvPr>
          <p:cNvSpPr>
            <a:spLocks noGrp="1"/>
          </p:cNvSpPr>
          <p:nvPr>
            <p:ph type="sldNum" sz="quarter" idx="12"/>
          </p:nvPr>
        </p:nvSpPr>
        <p:spPr/>
        <p:txBody>
          <a:bodyPr/>
          <a:lstStyle/>
          <a:p>
            <a:fld id="{8E06CFEE-053A-4A40-A88B-A288F0289482}" type="slidenum">
              <a:rPr lang="en-US" smtClean="0"/>
              <a:t>7</a:t>
            </a:fld>
            <a:endParaRPr lang="en-US"/>
          </a:p>
        </p:txBody>
      </p:sp>
      <p:pic>
        <p:nvPicPr>
          <p:cNvPr id="9" name="Picture 8" descr="The Cost of Missing the December 1st FLSA Deadline in ...">
            <a:extLst>
              <a:ext uri="{FF2B5EF4-FFF2-40B4-BE49-F238E27FC236}">
                <a16:creationId xmlns:a16="http://schemas.microsoft.com/office/drawing/2014/main" id="{83A6F2C0-1F74-4D85-9CCF-22017ACE3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51" y="5294569"/>
            <a:ext cx="1057472" cy="935615"/>
          </a:xfrm>
          <a:prstGeom prst="rect">
            <a:avLst/>
          </a:prstGeom>
        </p:spPr>
      </p:pic>
      <p:sp>
        <p:nvSpPr>
          <p:cNvPr id="10" name="TextBox 9">
            <a:extLst>
              <a:ext uri="{FF2B5EF4-FFF2-40B4-BE49-F238E27FC236}">
                <a16:creationId xmlns:a16="http://schemas.microsoft.com/office/drawing/2014/main" id="{6DC29407-766F-434E-A0D5-FA5585B3137E}"/>
              </a:ext>
            </a:extLst>
          </p:cNvPr>
          <p:cNvSpPr txBox="1"/>
          <p:nvPr/>
        </p:nvSpPr>
        <p:spPr>
          <a:xfrm>
            <a:off x="2438254" y="5429620"/>
            <a:ext cx="9217298" cy="738664"/>
          </a:xfrm>
          <a:prstGeom prst="rect">
            <a:avLst/>
          </a:prstGeom>
          <a:noFill/>
        </p:spPr>
        <p:txBody>
          <a:bodyPr wrap="square" rtlCol="0">
            <a:spAutoFit/>
          </a:bodyPr>
          <a:lstStyle/>
          <a:p>
            <a:r>
              <a:rPr lang="en-US" dirty="0">
                <a:solidFill>
                  <a:schemeClr val="tx1">
                    <a:lumMod val="75000"/>
                    <a:lumOff val="25000"/>
                  </a:schemeClr>
                </a:solidFill>
                <a:latin typeface="Acherus Grotesque" panose="02000505000000020004" pitchFamily="50" charset="0"/>
              </a:rPr>
              <a:t>Sometimes the rows and/or columns of the confusion matrix are switched around.  If you are interpreting the output from a confusion matrix or comparing this presentation to an alternate source, make sure you line up the Predicted and the True or Actual as well as the positives and negatives.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6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ct val="95238"/>
              <a:buFont typeface="Arial"/>
              <a:buNone/>
            </a:pPr>
            <a:r>
              <a:rPr lang="en-US" dirty="0">
                <a:solidFill>
                  <a:schemeClr val="dk1"/>
                </a:solidFill>
              </a:rPr>
              <a:t>Some common classification evaluation metrics</a:t>
            </a:r>
          </a:p>
        </p:txBody>
      </p:sp>
      <p:sp>
        <p:nvSpPr>
          <p:cNvPr id="2" name="Footer Placeholder 1">
            <a:extLst>
              <a:ext uri="{FF2B5EF4-FFF2-40B4-BE49-F238E27FC236}">
                <a16:creationId xmlns:a16="http://schemas.microsoft.com/office/drawing/2014/main" id="{A1E4ED2E-4E41-47B7-809E-0CC015AE8843}"/>
              </a:ext>
            </a:extLst>
          </p:cNvPr>
          <p:cNvSpPr>
            <a:spLocks noGrp="1"/>
          </p:cNvSpPr>
          <p:nvPr>
            <p:ph type="ftr" sz="quarter" idx="11"/>
          </p:nvPr>
        </p:nvSpPr>
        <p:spPr/>
        <p:txBody>
          <a:bodyPr/>
          <a:lstStyle/>
          <a:p>
            <a:r>
              <a:rPr lang="en-US" dirty="0"/>
              <a:t>Introduction to Machine Learning Day 3</a:t>
            </a:r>
          </a:p>
        </p:txBody>
      </p:sp>
      <p:graphicFrame>
        <p:nvGraphicFramePr>
          <p:cNvPr id="1394" name="Google Shape;1394;p66"/>
          <p:cNvGraphicFramePr/>
          <p:nvPr/>
        </p:nvGraphicFramePr>
        <p:xfrm>
          <a:off x="717710" y="1601076"/>
          <a:ext cx="10644862" cy="3667850"/>
        </p:xfrm>
        <a:graphic>
          <a:graphicData uri="http://schemas.openxmlformats.org/drawingml/2006/table">
            <a:tbl>
              <a:tblPr firstRow="1" bandRow="1">
                <a:noFill/>
              </a:tblPr>
              <a:tblGrid>
                <a:gridCol w="1828800">
                  <a:extLst>
                    <a:ext uri="{9D8B030D-6E8A-4147-A177-3AD203B41FA5}">
                      <a16:colId xmlns:a16="http://schemas.microsoft.com/office/drawing/2014/main" val="768277353"/>
                    </a:ext>
                  </a:extLst>
                </a:gridCol>
                <a:gridCol w="2560320">
                  <a:extLst>
                    <a:ext uri="{9D8B030D-6E8A-4147-A177-3AD203B41FA5}">
                      <a16:colId xmlns:a16="http://schemas.microsoft.com/office/drawing/2014/main" val="20000"/>
                    </a:ext>
                  </a:extLst>
                </a:gridCol>
                <a:gridCol w="1500862">
                  <a:extLst>
                    <a:ext uri="{9D8B030D-6E8A-4147-A177-3AD203B41FA5}">
                      <a16:colId xmlns:a16="http://schemas.microsoft.com/office/drawing/2014/main" val="20001"/>
                    </a:ext>
                  </a:extLst>
                </a:gridCol>
                <a:gridCol w="475488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2000" b="1" dirty="0">
                          <a:solidFill>
                            <a:schemeClr val="bg1"/>
                          </a:solidFill>
                          <a:latin typeface="Acherus Grotesque" panose="02000505000000020004" pitchFamily="50" charset="0"/>
                        </a:rPr>
                        <a:t>Evaluation Relative to</a:t>
                      </a:r>
                      <a:endParaRPr sz="2000" b="1" dirty="0">
                        <a:solidFill>
                          <a:schemeClr val="bg1"/>
                        </a:solidFill>
                        <a:latin typeface="Acherus Grotesque" panose="02000505000000020004" pitchFamily="50" charset="0"/>
                      </a:endParaRPr>
                    </a:p>
                  </a:txBody>
                  <a:tcPr marL="91450" marR="91450" marT="45725" marB="45725"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tc>
                  <a:txBody>
                    <a:bodyPr/>
                    <a:lstStyle/>
                    <a:p>
                      <a:pPr marL="0" marR="0" lvl="0" indent="0" algn="l" rtl="0">
                        <a:spcBef>
                          <a:spcPts val="0"/>
                        </a:spcBef>
                        <a:spcAft>
                          <a:spcPts val="0"/>
                        </a:spcAft>
                        <a:buNone/>
                      </a:pPr>
                      <a:r>
                        <a:rPr lang="en-US" sz="2000" b="1" u="none" strike="noStrike" cap="none" dirty="0">
                          <a:solidFill>
                            <a:schemeClr val="bg1"/>
                          </a:solidFill>
                          <a:latin typeface="Acherus Grotesque" panose="02000505000000020004" pitchFamily="50" charset="0"/>
                        </a:rPr>
                        <a:t>Metric</a:t>
                      </a:r>
                      <a:endParaRPr sz="2000" b="1" dirty="0">
                        <a:solidFill>
                          <a:schemeClr val="bg1"/>
                        </a:solidFill>
                        <a:latin typeface="Acherus Grotesque" panose="02000505000000020004" pitchFamily="50" charset="0"/>
                      </a:endParaRPr>
                    </a:p>
                  </a:txBody>
                  <a:tcPr marL="91450" marR="91450" marT="45725" marB="45725"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tc>
                  <a:txBody>
                    <a:bodyPr/>
                    <a:lstStyle/>
                    <a:p>
                      <a:pPr marL="0" marR="0" lvl="0" indent="0" algn="ctr" rtl="0">
                        <a:spcBef>
                          <a:spcPts val="0"/>
                        </a:spcBef>
                        <a:spcAft>
                          <a:spcPts val="0"/>
                        </a:spcAft>
                        <a:buNone/>
                      </a:pPr>
                      <a:r>
                        <a:rPr lang="en-US" sz="2000" b="1" dirty="0">
                          <a:solidFill>
                            <a:schemeClr val="bg1"/>
                          </a:solidFill>
                          <a:latin typeface="Acherus Grotesque" panose="02000505000000020004" pitchFamily="50" charset="0"/>
                        </a:rPr>
                        <a:t>Formula</a:t>
                      </a:r>
                      <a:endParaRPr sz="2000" b="1" dirty="0">
                        <a:solidFill>
                          <a:schemeClr val="bg1"/>
                        </a:solidFill>
                        <a:latin typeface="Acherus Grotesque" panose="02000505000000020004" pitchFamily="50" charset="0"/>
                      </a:endParaRPr>
                    </a:p>
                  </a:txBody>
                  <a:tcPr marL="91450" marR="91450" marT="45725" marB="45725"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tc>
                  <a:txBody>
                    <a:bodyPr/>
                    <a:lstStyle/>
                    <a:p>
                      <a:pPr marL="0" marR="0" lvl="0" indent="0" algn="l" rtl="0">
                        <a:spcBef>
                          <a:spcPts val="0"/>
                        </a:spcBef>
                        <a:spcAft>
                          <a:spcPts val="0"/>
                        </a:spcAft>
                        <a:buNone/>
                      </a:pPr>
                      <a:r>
                        <a:rPr lang="en-US" sz="2000" b="1" dirty="0">
                          <a:solidFill>
                            <a:schemeClr val="bg1"/>
                          </a:solidFill>
                          <a:latin typeface="Acherus Grotesque" panose="02000505000000020004" pitchFamily="50" charset="0"/>
                        </a:rPr>
                        <a:t>AKA (Also Known As)</a:t>
                      </a:r>
                      <a:endParaRPr sz="2000" b="1" dirty="0">
                        <a:solidFill>
                          <a:schemeClr val="bg1"/>
                        </a:solidFill>
                        <a:latin typeface="Acherus Grotesque" panose="02000505000000020004" pitchFamily="50" charset="0"/>
                      </a:endParaRPr>
                    </a:p>
                  </a:txBody>
                  <a:tcPr marL="91450" marR="91450" marT="45725" marB="45725"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50">
                <a:tc rowSpan="4">
                  <a:txBody>
                    <a:bodyPr/>
                    <a:lstStyle/>
                    <a:p>
                      <a:pPr marL="0" marR="0" lvl="0" indent="0" algn="l" rtl="0">
                        <a:spcBef>
                          <a:spcPts val="0"/>
                        </a:spcBef>
                        <a:spcAft>
                          <a:spcPts val="0"/>
                        </a:spcAft>
                        <a:buNone/>
                      </a:pPr>
                      <a:r>
                        <a:rPr lang="en-US" dirty="0">
                          <a:latin typeface="Acherus Grotesque" panose="02000505000000020004" pitchFamily="50" charset="0"/>
                        </a:rPr>
                        <a:t>True Status (Data)</a:t>
                      </a:r>
                      <a:endParaRPr dirty="0">
                        <a:latin typeface="Acherus Grotesque" panose="02000505000000020004" pitchFamily="50" charset="0"/>
                      </a:endParaRPr>
                    </a:p>
                  </a:txBody>
                  <a:tcPr marL="91450" marR="91450" marT="45725" marB="45725"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sz="1800" dirty="0">
                          <a:latin typeface="Acherus Grotesque" panose="02000505000000020004" pitchFamily="50" charset="0"/>
                        </a:rPr>
                        <a:t>False Pos Rate</a:t>
                      </a:r>
                      <a:endParaRPr dirty="0">
                        <a:latin typeface="Acherus Grotesque" panose="02000505000000020004" pitchFamily="50" charset="0"/>
                      </a:endParaRPr>
                    </a:p>
                  </a:txBody>
                  <a:tcPr marL="91450" marR="91450" marT="45725" marB="45725">
                    <a:lnT w="28575"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dirty="0">
                          <a:latin typeface="Acherus Grotesque" panose="02000505000000020004" pitchFamily="50" charset="0"/>
                        </a:rPr>
                        <a:t>FP/N</a:t>
                      </a:r>
                      <a:endParaRPr dirty="0">
                        <a:latin typeface="Acherus Grotesque" panose="02000505000000020004" pitchFamily="50" charset="0"/>
                      </a:endParaRPr>
                    </a:p>
                  </a:txBody>
                  <a:tcPr marL="91450" marR="91450" marT="45725" marB="45725">
                    <a:lnT w="28575" cap="flat" cmpd="sng" algn="ctr">
                      <a:solidFill>
                        <a:schemeClr val="tx1"/>
                      </a:solidFill>
                      <a:prstDash val="solid"/>
                      <a:round/>
                      <a:headEnd type="none" w="med" len="med"/>
                      <a:tailEnd type="none" w="med" len="med"/>
                    </a:lnT>
                  </a:tcPr>
                </a:tc>
                <a:tc>
                  <a:txBody>
                    <a:bodyPr/>
                    <a:lstStyle/>
                    <a:p>
                      <a:pPr marL="0" marR="0" lvl="0" indent="0" algn="l" rtl="0">
                        <a:spcBef>
                          <a:spcPts val="0"/>
                        </a:spcBef>
                        <a:spcAft>
                          <a:spcPts val="0"/>
                        </a:spcAft>
                        <a:buNone/>
                      </a:pPr>
                      <a:r>
                        <a:rPr lang="en-US" sz="1800" dirty="0">
                          <a:latin typeface="Acherus Grotesque" panose="02000505000000020004" pitchFamily="50" charset="0"/>
                        </a:rPr>
                        <a:t>Type I Error, 1 - Specificity</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sz="1800" dirty="0">
                          <a:latin typeface="Acherus Grotesque" panose="02000505000000020004" pitchFamily="50" charset="0"/>
                        </a:rPr>
                        <a:t>True Pos Rate</a:t>
                      </a:r>
                      <a:endParaRPr dirty="0">
                        <a:latin typeface="Acherus Grotesque" panose="02000505000000020004" pitchFamily="50" charset="0"/>
                      </a:endParaRPr>
                    </a:p>
                  </a:txBody>
                  <a:tcPr marL="91450" marR="91450" marT="45725" marB="45725"/>
                </a:tc>
                <a:tc>
                  <a:txBody>
                    <a:bodyPr/>
                    <a:lstStyle/>
                    <a:p>
                      <a:pPr marL="0" marR="0" lvl="0" indent="0" algn="ctr" rtl="0">
                        <a:spcBef>
                          <a:spcPts val="0"/>
                        </a:spcBef>
                        <a:spcAft>
                          <a:spcPts val="0"/>
                        </a:spcAft>
                        <a:buNone/>
                      </a:pPr>
                      <a:r>
                        <a:rPr lang="en-US" sz="1800" dirty="0">
                          <a:latin typeface="Acherus Grotesque" panose="02000505000000020004" pitchFamily="50" charset="0"/>
                        </a:rPr>
                        <a:t>TP/P</a:t>
                      </a: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sz="1800" dirty="0">
                          <a:latin typeface="Acherus Grotesque" panose="02000505000000020004" pitchFamily="50" charset="0"/>
                        </a:rPr>
                        <a:t>1 – Type II Error, Power, Sensitivity, Recall</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dirty="0">
                          <a:latin typeface="Acherus Grotesque" panose="02000505000000020004" pitchFamily="50" charset="0"/>
                        </a:rPr>
                        <a:t>False Neg Rate</a:t>
                      </a:r>
                      <a:endParaRPr dirty="0">
                        <a:latin typeface="Acherus Grotesque" panose="02000505000000020004" pitchFamily="50" charset="0"/>
                      </a:endParaRPr>
                    </a:p>
                  </a:txBody>
                  <a:tcPr marL="91450" marR="91450" marT="45725" marB="45725"/>
                </a:tc>
                <a:tc>
                  <a:txBody>
                    <a:bodyPr/>
                    <a:lstStyle/>
                    <a:p>
                      <a:pPr marL="0" marR="0" lvl="0" indent="0" algn="ctr" rtl="0">
                        <a:spcBef>
                          <a:spcPts val="0"/>
                        </a:spcBef>
                        <a:spcAft>
                          <a:spcPts val="0"/>
                        </a:spcAft>
                        <a:buNone/>
                      </a:pPr>
                      <a:r>
                        <a:rPr lang="en-US" dirty="0">
                          <a:latin typeface="Acherus Grotesque" panose="02000505000000020004" pitchFamily="50" charset="0"/>
                        </a:rPr>
                        <a:t>FN/P</a:t>
                      </a: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dirty="0">
                          <a:latin typeface="Acherus Grotesque" panose="02000505000000020004" pitchFamily="50" charset="0"/>
                        </a:rPr>
                        <a:t>Type II Error, 1 – Sensitivity</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7808661"/>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tc>
                <a:tc>
                  <a:txBody>
                    <a:bodyPr/>
                    <a:lstStyle/>
                    <a:p>
                      <a:pPr marL="0" marR="0" lvl="0" indent="0" algn="l" rtl="0">
                        <a:spcBef>
                          <a:spcPts val="0"/>
                        </a:spcBef>
                        <a:spcAft>
                          <a:spcPts val="0"/>
                        </a:spcAft>
                        <a:buNone/>
                      </a:pPr>
                      <a:r>
                        <a:rPr lang="en-US" dirty="0">
                          <a:latin typeface="Acherus Grotesque" panose="02000505000000020004" pitchFamily="50" charset="0"/>
                        </a:rPr>
                        <a:t>True Neg Rate</a:t>
                      </a:r>
                      <a:endParaRPr dirty="0">
                        <a:latin typeface="Acherus Grotesque" panose="02000505000000020004" pitchFamily="50" charset="0"/>
                      </a:endParaRPr>
                    </a:p>
                  </a:txBody>
                  <a:tcPr marL="91450" marR="91450" marT="45725" marB="45725">
                    <a:lnB w="28575"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US" dirty="0">
                          <a:latin typeface="Acherus Grotesque" panose="02000505000000020004" pitchFamily="50" charset="0"/>
                        </a:rPr>
                        <a:t>TN/N</a:t>
                      </a:r>
                      <a:endParaRPr dirty="0">
                        <a:latin typeface="Acherus Grotesque" panose="02000505000000020004" pitchFamily="50" charset="0"/>
                      </a:endParaRPr>
                    </a:p>
                  </a:txBody>
                  <a:tcPr marL="91450" marR="91450" marT="45725" marB="45725">
                    <a:lnB w="28575"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dirty="0">
                          <a:latin typeface="Acherus Grotesque" panose="02000505000000020004" pitchFamily="50" charset="0"/>
                        </a:rPr>
                        <a:t>1-Type I Error, Specificity</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1115244"/>
                  </a:ext>
                </a:extLst>
              </a:tr>
              <a:tr h="370850">
                <a:tc rowSpan="4">
                  <a:txBody>
                    <a:bodyPr/>
                    <a:lstStyle/>
                    <a:p>
                      <a:pPr marL="0" marR="0" lvl="0" indent="0" algn="l" rtl="0">
                        <a:spcBef>
                          <a:spcPts val="0"/>
                        </a:spcBef>
                        <a:spcAft>
                          <a:spcPts val="0"/>
                        </a:spcAft>
                        <a:buNone/>
                      </a:pPr>
                      <a:r>
                        <a:rPr lang="en-US" dirty="0">
                          <a:latin typeface="Acherus Grotesque" panose="02000505000000020004" pitchFamily="50" charset="0"/>
                        </a:rPr>
                        <a:t>Prediction (Model)</a:t>
                      </a:r>
                      <a:endParaRPr dirty="0">
                        <a:latin typeface="Acherus Grotesque" panose="02000505000000020004" pitchFamily="50" charset="0"/>
                      </a:endParaRPr>
                    </a:p>
                  </a:txBody>
                  <a:tcPr marL="91450" marR="91450" marT="45725" marB="45725"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Pos Pred Value </a:t>
                      </a:r>
                      <a:endParaRPr dirty="0">
                        <a:latin typeface="Acherus Grotesque" panose="02000505000000020004" pitchFamily="50" charset="0"/>
                      </a:endParaRPr>
                    </a:p>
                  </a:txBody>
                  <a:tcPr marL="91450" marR="91450" marT="45725" marB="45725">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rtl="0">
                        <a:spcBef>
                          <a:spcPts val="0"/>
                        </a:spcBef>
                        <a:spcAft>
                          <a:spcPts val="0"/>
                        </a:spcAft>
                        <a:buNone/>
                      </a:pPr>
                      <a:r>
                        <a:rPr lang="en-US" sz="1800">
                          <a:latin typeface="Acherus Grotesque" panose="02000505000000020004" pitchFamily="50" charset="0"/>
                        </a:rPr>
                        <a:t>TP/P*</a:t>
                      </a:r>
                      <a:endParaRPr>
                        <a:latin typeface="Acherus Grotesque" panose="02000505000000020004" pitchFamily="50" charset="0"/>
                      </a:endParaRPr>
                    </a:p>
                  </a:txBody>
                  <a:tcPr marL="91450" marR="91450" marT="45725" marB="45725">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Precision, 1 – False Discovery Rate</a:t>
                      </a:r>
                      <a:endParaRPr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3"/>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nchor="ctr"/>
                </a:tc>
                <a:tc>
                  <a:txBody>
                    <a:bodyPr/>
                    <a:lstStyle/>
                    <a:p>
                      <a:pPr marL="0" marR="0" lvl="0" indent="0" algn="l" rtl="0">
                        <a:spcBef>
                          <a:spcPts val="0"/>
                        </a:spcBef>
                        <a:spcAft>
                          <a:spcPts val="0"/>
                        </a:spcAft>
                        <a:buNone/>
                      </a:pPr>
                      <a:r>
                        <a:rPr lang="en-US" sz="1800" dirty="0">
                          <a:latin typeface="Acherus Grotesque" panose="02000505000000020004" pitchFamily="50" charset="0"/>
                        </a:rPr>
                        <a:t>Neg Pred Value</a:t>
                      </a:r>
                      <a:endParaRPr dirty="0">
                        <a:latin typeface="Acherus Grotesque" panose="02000505000000020004" pitchFamily="50" charset="0"/>
                      </a:endParaRPr>
                    </a:p>
                  </a:txBody>
                  <a:tcPr marL="91450" marR="91450" marT="45725" marB="45725">
                    <a:solidFill>
                      <a:schemeClr val="bg1">
                        <a:lumMod val="85000"/>
                      </a:schemeClr>
                    </a:solidFill>
                  </a:tcPr>
                </a:tc>
                <a:tc>
                  <a:txBody>
                    <a:bodyPr/>
                    <a:lstStyle/>
                    <a:p>
                      <a:pPr marL="0" marR="0" lvl="0" indent="0" algn="ctr" rtl="0">
                        <a:spcBef>
                          <a:spcPts val="0"/>
                        </a:spcBef>
                        <a:spcAft>
                          <a:spcPts val="0"/>
                        </a:spcAft>
                        <a:buNone/>
                      </a:pPr>
                      <a:r>
                        <a:rPr lang="en-US" sz="1800">
                          <a:latin typeface="Acherus Grotesque" panose="02000505000000020004" pitchFamily="50" charset="0"/>
                        </a:rPr>
                        <a:t>TN/N*</a:t>
                      </a:r>
                      <a:endParaRPr>
                        <a:latin typeface="Acherus Grotesque" panose="02000505000000020004" pitchFamily="50" charset="0"/>
                      </a:endParaRPr>
                    </a:p>
                  </a:txBody>
                  <a:tcPr marL="91450" marR="91450" marT="45725" marB="45725">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1 – False Omission Rate</a:t>
                      </a:r>
                      <a:endParaRPr sz="1800"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4"/>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nchor="ctr"/>
                </a:tc>
                <a:tc>
                  <a:txBody>
                    <a:bodyPr/>
                    <a:lstStyle/>
                    <a:p>
                      <a:pPr marL="0" marR="0" lvl="0" indent="0" algn="l" rtl="0">
                        <a:spcBef>
                          <a:spcPts val="0"/>
                        </a:spcBef>
                        <a:spcAft>
                          <a:spcPts val="0"/>
                        </a:spcAft>
                        <a:buNone/>
                      </a:pPr>
                      <a:r>
                        <a:rPr lang="en-US" dirty="0">
                          <a:latin typeface="Acherus Grotesque" panose="02000505000000020004" pitchFamily="50" charset="0"/>
                        </a:rPr>
                        <a:t>False Discovery Rate</a:t>
                      </a:r>
                      <a:endParaRPr dirty="0">
                        <a:latin typeface="Acherus Grotesque" panose="02000505000000020004" pitchFamily="50" charset="0"/>
                      </a:endParaRPr>
                    </a:p>
                  </a:txBody>
                  <a:tcPr marL="91450" marR="91450" marT="45725" marB="45725">
                    <a:solidFill>
                      <a:schemeClr val="bg1">
                        <a:lumMod val="85000"/>
                      </a:schemeClr>
                    </a:solidFill>
                  </a:tcPr>
                </a:tc>
                <a:tc>
                  <a:txBody>
                    <a:bodyPr/>
                    <a:lstStyle/>
                    <a:p>
                      <a:pPr marL="0" marR="0" lvl="0" indent="0" algn="ctr" rtl="0">
                        <a:spcBef>
                          <a:spcPts val="0"/>
                        </a:spcBef>
                        <a:spcAft>
                          <a:spcPts val="0"/>
                        </a:spcAft>
                        <a:buNone/>
                      </a:pPr>
                      <a:r>
                        <a:rPr lang="en-US" dirty="0">
                          <a:latin typeface="Acherus Grotesque" panose="02000505000000020004" pitchFamily="50" charset="0"/>
                        </a:rPr>
                        <a:t>FP/P*</a:t>
                      </a:r>
                      <a:endParaRPr dirty="0">
                        <a:latin typeface="Acherus Grotesque" panose="02000505000000020004" pitchFamily="50" charset="0"/>
                      </a:endParaRPr>
                    </a:p>
                  </a:txBody>
                  <a:tcPr marL="91450" marR="91450" marT="45725" marB="45725">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1 – Positive Predictive Value</a:t>
                      </a:r>
                      <a:endParaRPr sz="1800"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4147729422"/>
                  </a:ext>
                </a:extLst>
              </a:tr>
              <a:tr h="370850">
                <a:tc vMerge="1">
                  <a:txBody>
                    <a:bodyPr/>
                    <a:lstStyle/>
                    <a:p>
                      <a:pPr marL="0" marR="0" lvl="0" indent="0" algn="l" rtl="0">
                        <a:spcBef>
                          <a:spcPts val="0"/>
                        </a:spcBef>
                        <a:spcAft>
                          <a:spcPts val="0"/>
                        </a:spcAft>
                        <a:buNone/>
                      </a:pPr>
                      <a:endParaRPr dirty="0">
                        <a:latin typeface="Acherus Grotesque" panose="02000505000000020004" pitchFamily="50" charset="0"/>
                      </a:endParaRPr>
                    </a:p>
                  </a:txBody>
                  <a:tcPr marL="91450" marR="91450" marT="45725" marB="45725" anchor="ctr"/>
                </a:tc>
                <a:tc>
                  <a:txBody>
                    <a:bodyPr/>
                    <a:lstStyle/>
                    <a:p>
                      <a:pPr marL="0" marR="0" lvl="0" indent="0" algn="l" rtl="0">
                        <a:spcBef>
                          <a:spcPts val="0"/>
                        </a:spcBef>
                        <a:spcAft>
                          <a:spcPts val="0"/>
                        </a:spcAft>
                        <a:buNone/>
                      </a:pPr>
                      <a:r>
                        <a:rPr lang="en-US" dirty="0">
                          <a:latin typeface="Acherus Grotesque" panose="02000505000000020004" pitchFamily="50" charset="0"/>
                        </a:rPr>
                        <a:t>False Omission Rate</a:t>
                      </a:r>
                      <a:endParaRPr dirty="0">
                        <a:latin typeface="Acherus Grotesque" panose="02000505000000020004" pitchFamily="50" charset="0"/>
                      </a:endParaRPr>
                    </a:p>
                  </a:txBody>
                  <a:tcPr marL="91450" marR="91450" marT="45725" marB="45725">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rtl="0">
                        <a:spcBef>
                          <a:spcPts val="0"/>
                        </a:spcBef>
                        <a:spcAft>
                          <a:spcPts val="0"/>
                        </a:spcAft>
                        <a:buNone/>
                      </a:pPr>
                      <a:r>
                        <a:rPr lang="en-US" dirty="0">
                          <a:latin typeface="Acherus Grotesque" panose="02000505000000020004" pitchFamily="50" charset="0"/>
                        </a:rPr>
                        <a:t>FN/N*</a:t>
                      </a:r>
                      <a:endParaRPr dirty="0">
                        <a:latin typeface="Acherus Grotesque" panose="02000505000000020004" pitchFamily="50" charset="0"/>
                      </a:endParaRPr>
                    </a:p>
                  </a:txBody>
                  <a:tcPr marL="91450" marR="91450" marT="45725" marB="45725">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rtl="0">
                        <a:spcBef>
                          <a:spcPts val="0"/>
                        </a:spcBef>
                        <a:spcAft>
                          <a:spcPts val="0"/>
                        </a:spcAft>
                        <a:buNone/>
                      </a:pPr>
                      <a:r>
                        <a:rPr lang="en-US" sz="1800" dirty="0">
                          <a:latin typeface="Acherus Grotesque" panose="02000505000000020004" pitchFamily="50" charset="0"/>
                        </a:rPr>
                        <a:t>1 – Negative Predictive Value</a:t>
                      </a:r>
                      <a:endParaRPr sz="1800" dirty="0">
                        <a:latin typeface="Acherus Grotesque" panose="02000505000000020004" pitchFamily="50" charset="0"/>
                      </a:endParaRPr>
                    </a:p>
                  </a:txBody>
                  <a:tcPr marL="91450" marR="91450" marT="45725" marB="45725">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69428329"/>
                  </a:ext>
                </a:extLst>
              </a:tr>
            </a:tbl>
          </a:graphicData>
        </a:graphic>
      </p:graphicFrame>
      <p:sp>
        <p:nvSpPr>
          <p:cNvPr id="3" name="Slide Number Placeholder 2">
            <a:extLst>
              <a:ext uri="{FF2B5EF4-FFF2-40B4-BE49-F238E27FC236}">
                <a16:creationId xmlns:a16="http://schemas.microsoft.com/office/drawing/2014/main" id="{BA639803-7807-4925-96B4-8B7D2CD4B912}"/>
              </a:ext>
            </a:extLst>
          </p:cNvPr>
          <p:cNvSpPr>
            <a:spLocks noGrp="1"/>
          </p:cNvSpPr>
          <p:nvPr>
            <p:ph type="sldNum" sz="quarter" idx="12"/>
          </p:nvPr>
        </p:nvSpPr>
        <p:spPr/>
        <p:txBody>
          <a:bodyPr/>
          <a:lstStyle/>
          <a:p>
            <a:fld id="{8E06CFEE-053A-4A40-A88B-A288F0289482}" type="slidenum">
              <a:rPr lang="en-US" smtClean="0"/>
              <a:t>8</a:t>
            </a:fld>
            <a:endParaRPr lang="en-US"/>
          </a:p>
        </p:txBody>
      </p:sp>
    </p:spTree>
    <p:extLst>
      <p:ext uri="{BB962C8B-B14F-4D97-AF65-F5344CB8AC3E}">
        <p14:creationId xmlns:p14="http://schemas.microsoft.com/office/powerpoint/2010/main" val="558387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58DF1-7A9B-4784-9A81-7B3155003EC2}"/>
              </a:ext>
            </a:extLst>
          </p:cNvPr>
          <p:cNvSpPr>
            <a:spLocks noGrp="1"/>
          </p:cNvSpPr>
          <p:nvPr>
            <p:ph type="title"/>
          </p:nvPr>
        </p:nvSpPr>
        <p:spPr/>
        <p:txBody>
          <a:bodyPr/>
          <a:lstStyle/>
          <a:p>
            <a:r>
              <a:rPr lang="en-US" dirty="0"/>
              <a:t>Some additional </a:t>
            </a:r>
            <a:r>
              <a:rPr lang="en-US" dirty="0">
                <a:solidFill>
                  <a:schemeClr val="dk1"/>
                </a:solidFill>
              </a:rPr>
              <a:t>classification evaluation metrics</a:t>
            </a:r>
            <a:endParaRPr lang="en-US"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6507C850-0DE5-480E-800E-8890E4EC5902}"/>
                  </a:ext>
                </a:extLst>
              </p:cNvPr>
              <p:cNvSpPr>
                <a:spLocks noGrp="1"/>
              </p:cNvSpPr>
              <p:nvPr>
                <p:ph idx="1"/>
              </p:nvPr>
            </p:nvSpPr>
            <p:spPr/>
            <p:txBody>
              <a:bodyPr>
                <a:noAutofit/>
              </a:bodyPr>
              <a:lstStyle/>
              <a:p>
                <a:r>
                  <a:rPr lang="en-US" sz="2000" b="1" dirty="0">
                    <a:solidFill>
                      <a:schemeClr val="accent1"/>
                    </a:solidFill>
                  </a:rPr>
                  <a:t>Accuracy</a:t>
                </a:r>
                <a:r>
                  <a:rPr lang="en-US" sz="2000" dirty="0"/>
                  <a:t> is the overall percent of correct classifications</a:t>
                </a:r>
              </a:p>
              <a:p>
                <a:endParaRPr lang="en-US" sz="1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𝐴𝑐𝑐𝑢𝑟𝑎𝑐𝑦</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r>
                            <a:rPr lang="en-US" sz="2000" b="0" i="1" smtClean="0">
                              <a:latin typeface="Cambria Math" panose="02040503050406030204" pitchFamily="18" charset="0"/>
                            </a:rPr>
                            <m:t>+</m:t>
                          </m:r>
                          <m:r>
                            <a:rPr lang="en-US" sz="2000" b="0" i="1" smtClean="0">
                              <a:latin typeface="Cambria Math" panose="02040503050406030204" pitchFamily="18" charset="0"/>
                            </a:rPr>
                            <m:t>𝑇𝑁</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m:t>
                          </m:r>
                          <m:r>
                            <a:rPr lang="en-US" sz="2000" b="0" i="1" smtClean="0">
                              <a:latin typeface="Cambria Math" panose="02040503050406030204" pitchFamily="18" charset="0"/>
                            </a:rPr>
                            <m:t>𝑇𝑁</m:t>
                          </m:r>
                          <m:r>
                            <a:rPr lang="en-US" sz="2000" b="0" i="1" smtClean="0">
                              <a:latin typeface="Cambria Math" panose="02040503050406030204" pitchFamily="18" charset="0"/>
                            </a:rPr>
                            <m:t>+</m:t>
                          </m:r>
                          <m:r>
                            <a:rPr lang="en-US" sz="2000" b="0" i="1" smtClean="0">
                              <a:latin typeface="Cambria Math" panose="02040503050406030204" pitchFamily="18" charset="0"/>
                            </a:rPr>
                            <m:t>𝐹𝑃</m:t>
                          </m:r>
                          <m:r>
                            <a:rPr lang="en-US" sz="2000" b="0" i="1" smtClean="0">
                              <a:latin typeface="Cambria Math" panose="02040503050406030204" pitchFamily="18" charset="0"/>
                            </a:rPr>
                            <m:t>+</m:t>
                          </m:r>
                          <m:r>
                            <a:rPr lang="en-US" sz="2000" b="0" i="1" smtClean="0">
                              <a:latin typeface="Cambria Math" panose="02040503050406030204" pitchFamily="18" charset="0"/>
                            </a:rPr>
                            <m:t>𝐹𝑁</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r>
                            <a:rPr lang="en-US" sz="2000" b="0" i="1" smtClean="0">
                              <a:latin typeface="Cambria Math" panose="02040503050406030204" pitchFamily="18" charset="0"/>
                            </a:rPr>
                            <m:t>+</m:t>
                          </m:r>
                          <m:r>
                            <a:rPr lang="en-US" sz="2000" b="0" i="1" smtClean="0">
                              <a:latin typeface="Cambria Math" panose="02040503050406030204" pitchFamily="18" charset="0"/>
                            </a:rPr>
                            <m:t>𝑇𝑁</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𝑁</m:t>
                          </m:r>
                        </m:den>
                      </m:f>
                    </m:oMath>
                  </m:oMathPara>
                </a14:m>
                <a:endParaRPr lang="en-US" sz="2000" dirty="0"/>
              </a:p>
              <a:p>
                <a:pPr marL="0" indent="0">
                  <a:buNone/>
                </a:pPr>
                <a:endParaRPr lang="en-US" sz="1000" dirty="0"/>
              </a:p>
              <a:p>
                <a:r>
                  <a:rPr lang="en-US" sz="2000" b="1" dirty="0">
                    <a:solidFill>
                      <a:schemeClr val="accent1"/>
                    </a:solidFill>
                  </a:rPr>
                  <a:t>Error rate </a:t>
                </a:r>
                <a:r>
                  <a:rPr lang="en-US" sz="2000" dirty="0"/>
                  <a:t>is the overall percent of incorrect classifications </a:t>
                </a:r>
              </a:p>
              <a:p>
                <a:endParaRPr lang="en-US" sz="1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𝐸𝑟𝑟𝑜𝑟</m:t>
                      </m:r>
                      <m:r>
                        <a:rPr lang="en-US" sz="2000" b="0" i="1" smtClean="0">
                          <a:latin typeface="Cambria Math" panose="02040503050406030204" pitchFamily="18" charset="0"/>
                        </a:rPr>
                        <m:t> </m:t>
                      </m:r>
                      <m:r>
                        <a:rPr lang="en-US" sz="2000" b="0" i="1" smtClean="0">
                          <a:latin typeface="Cambria Math" panose="02040503050406030204" pitchFamily="18" charset="0"/>
                        </a:rPr>
                        <m:t>𝑅𝑎𝑡𝑒</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𝐹𝑃</m:t>
                          </m:r>
                          <m:r>
                            <a:rPr lang="en-US" sz="2000" b="0" i="1" smtClean="0">
                              <a:latin typeface="Cambria Math" panose="02040503050406030204" pitchFamily="18" charset="0"/>
                            </a:rPr>
                            <m:t>+</m:t>
                          </m:r>
                          <m:r>
                            <a:rPr lang="en-US" sz="2000" b="0" i="1" smtClean="0">
                              <a:latin typeface="Cambria Math" panose="02040503050406030204" pitchFamily="18" charset="0"/>
                            </a:rPr>
                            <m:t>𝐹𝑁</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m:t>
                          </m:r>
                          <m:r>
                            <a:rPr lang="en-US" sz="2000" b="0" i="1" smtClean="0">
                              <a:latin typeface="Cambria Math" panose="02040503050406030204" pitchFamily="18" charset="0"/>
                            </a:rPr>
                            <m:t>𝑇𝑁</m:t>
                          </m:r>
                          <m:r>
                            <a:rPr lang="en-US" sz="2000" b="0" i="1" smtClean="0">
                              <a:latin typeface="Cambria Math" panose="02040503050406030204" pitchFamily="18" charset="0"/>
                            </a:rPr>
                            <m:t>+</m:t>
                          </m:r>
                          <m:r>
                            <a:rPr lang="en-US" sz="2000" b="0" i="1" smtClean="0">
                              <a:latin typeface="Cambria Math" panose="02040503050406030204" pitchFamily="18" charset="0"/>
                            </a:rPr>
                            <m:t>𝐹𝑃</m:t>
                          </m:r>
                          <m:r>
                            <a:rPr lang="en-US" sz="2000" b="0" i="1" smtClean="0">
                              <a:latin typeface="Cambria Math" panose="02040503050406030204" pitchFamily="18" charset="0"/>
                            </a:rPr>
                            <m:t>+</m:t>
                          </m:r>
                          <m:r>
                            <a:rPr lang="en-US" sz="2000" b="0" i="1" smtClean="0">
                              <a:latin typeface="Cambria Math" panose="02040503050406030204" pitchFamily="18" charset="0"/>
                            </a:rPr>
                            <m:t>𝐹𝑁</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𝐹𝑃</m:t>
                          </m:r>
                          <m:r>
                            <a:rPr lang="en-US" sz="2000" b="0" i="1" smtClean="0">
                              <a:latin typeface="Cambria Math" panose="02040503050406030204" pitchFamily="18" charset="0"/>
                            </a:rPr>
                            <m:t>+</m:t>
                          </m:r>
                          <m:r>
                            <a:rPr lang="en-US" sz="2000" b="0" i="1" smtClean="0">
                              <a:latin typeface="Cambria Math" panose="02040503050406030204" pitchFamily="18" charset="0"/>
                            </a:rPr>
                            <m:t>𝐹𝑁</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𝑁</m:t>
                          </m:r>
                        </m:den>
                      </m:f>
                      <m:r>
                        <a:rPr lang="en-US" sz="2000" b="0" i="1" smtClean="0">
                          <a:latin typeface="Cambria Math" panose="02040503050406030204" pitchFamily="18" charset="0"/>
                        </a:rPr>
                        <m:t>=1−</m:t>
                      </m:r>
                      <m:r>
                        <a:rPr lang="en-US" sz="2000" b="0" i="1" smtClean="0">
                          <a:latin typeface="Cambria Math" panose="02040503050406030204" pitchFamily="18" charset="0"/>
                        </a:rPr>
                        <m:t>𝐴𝑐𝑐𝑢𝑟𝑎𝑐𝑦</m:t>
                      </m:r>
                    </m:oMath>
                  </m:oMathPara>
                </a14:m>
                <a:endParaRPr lang="en-US" sz="2000" dirty="0"/>
              </a:p>
              <a:p>
                <a:pPr marL="0" indent="0">
                  <a:buNone/>
                </a:pPr>
                <a:endParaRPr lang="en-US" sz="1000" dirty="0"/>
              </a:p>
              <a:p>
                <a:r>
                  <a:rPr lang="en-US" sz="2000" b="1" dirty="0">
                    <a:solidFill>
                      <a:schemeClr val="accent1"/>
                    </a:solidFill>
                  </a:rPr>
                  <a:t>F1 score </a:t>
                </a:r>
                <a:r>
                  <a:rPr lang="en-US" sz="2000" dirty="0"/>
                  <a:t>for rare positive events</a:t>
                </a:r>
              </a:p>
              <a:p>
                <a:endParaRPr lang="en-US" sz="1000" dirty="0"/>
              </a:p>
              <a:p>
                <a:pPr marL="0" indent="0">
                  <a:buNone/>
                </a:pPr>
                <a14:m>
                  <m:oMathPara xmlns:m="http://schemas.openxmlformats.org/officeDocument/2006/math">
                    <m:oMathParaPr>
                      <m:jc m:val="centerGroup"/>
                    </m:oMathParaPr>
                    <m:oMath xmlns:m="http://schemas.openxmlformats.org/officeDocument/2006/math">
                      <m:r>
                        <a:rPr lang="en-US" sz="2000" b="0" i="1" smtClean="0">
                          <a:solidFill>
                            <a:schemeClr val="tx1">
                              <a:lumMod val="75000"/>
                              <a:lumOff val="25000"/>
                            </a:schemeClr>
                          </a:solidFill>
                          <a:latin typeface="Cambria Math" panose="02040503050406030204" pitchFamily="18" charset="0"/>
                        </a:rPr>
                        <m:t>𝐹</m:t>
                      </m:r>
                      <m:r>
                        <a:rPr lang="en-US" sz="2000" b="0" i="1" smtClean="0">
                          <a:solidFill>
                            <a:schemeClr val="tx1">
                              <a:lumMod val="75000"/>
                              <a:lumOff val="25000"/>
                            </a:schemeClr>
                          </a:solidFill>
                          <a:latin typeface="Cambria Math" panose="02040503050406030204" pitchFamily="18" charset="0"/>
                        </a:rPr>
                        <m:t>1 </m:t>
                      </m:r>
                      <m:r>
                        <a:rPr lang="en-US" sz="2000" b="0" i="1" smtClean="0">
                          <a:solidFill>
                            <a:schemeClr val="tx1">
                              <a:lumMod val="75000"/>
                              <a:lumOff val="25000"/>
                            </a:schemeClr>
                          </a:solidFill>
                          <a:latin typeface="Cambria Math" panose="02040503050406030204" pitchFamily="18" charset="0"/>
                        </a:rPr>
                        <m:t>𝑆𝑐𝑜𝑟𝑒</m:t>
                      </m:r>
                      <m:r>
                        <a:rPr lang="en-US" sz="2000" b="0" i="1" smtClean="0">
                          <a:solidFill>
                            <a:schemeClr val="tx1">
                              <a:lumMod val="75000"/>
                              <a:lumOff val="25000"/>
                            </a:schemeClr>
                          </a:solidFill>
                          <a:latin typeface="Cambria Math" panose="02040503050406030204" pitchFamily="18" charset="0"/>
                        </a:rPr>
                        <m:t>= </m:t>
                      </m:r>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1</m:t>
                          </m:r>
                        </m:num>
                        <m:den>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1</m:t>
                              </m:r>
                            </m:num>
                            <m:den>
                              <m:r>
                                <a:rPr lang="en-US" sz="2000" b="0" i="1" smtClean="0">
                                  <a:solidFill>
                                    <a:schemeClr val="tx1">
                                      <a:lumMod val="75000"/>
                                      <a:lumOff val="25000"/>
                                    </a:schemeClr>
                                  </a:solidFill>
                                  <a:latin typeface="Cambria Math" panose="02040503050406030204" pitchFamily="18" charset="0"/>
                                </a:rPr>
                                <m:t>2</m:t>
                              </m:r>
                            </m:den>
                          </m:f>
                          <m:d>
                            <m:dPr>
                              <m:ctrlPr>
                                <a:rPr lang="en-US" sz="2000" b="0" i="1" smtClean="0">
                                  <a:solidFill>
                                    <a:schemeClr val="tx1">
                                      <a:lumMod val="75000"/>
                                      <a:lumOff val="25000"/>
                                    </a:schemeClr>
                                  </a:solidFill>
                                  <a:latin typeface="Cambria Math" panose="02040503050406030204" pitchFamily="18" charset="0"/>
                                </a:rPr>
                              </m:ctrlPr>
                            </m:dPr>
                            <m:e>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1</m:t>
                                  </m:r>
                                </m:num>
                                <m:den>
                                  <m:r>
                                    <a:rPr lang="en-US" sz="2000" b="0" i="1" smtClean="0">
                                      <a:solidFill>
                                        <a:schemeClr val="tx1">
                                          <a:lumMod val="75000"/>
                                          <a:lumOff val="25000"/>
                                        </a:schemeClr>
                                      </a:solidFill>
                                      <a:latin typeface="Cambria Math" panose="02040503050406030204" pitchFamily="18" charset="0"/>
                                    </a:rPr>
                                    <m:t>𝑃𝑟𝑒𝑐𝑖𝑠𝑖𝑜𝑛</m:t>
                                  </m:r>
                                </m:den>
                              </m:f>
                              <m:r>
                                <a:rPr lang="en-US" sz="2000" b="0" i="1" smtClean="0">
                                  <a:solidFill>
                                    <a:schemeClr val="tx1">
                                      <a:lumMod val="75000"/>
                                      <a:lumOff val="25000"/>
                                    </a:schemeClr>
                                  </a:solidFill>
                                  <a:latin typeface="Cambria Math" panose="02040503050406030204" pitchFamily="18" charset="0"/>
                                </a:rPr>
                                <m:t>+ </m:t>
                              </m:r>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1</m:t>
                                  </m:r>
                                </m:num>
                                <m:den>
                                  <m:r>
                                    <a:rPr lang="en-US" sz="2000" b="0" i="1" smtClean="0">
                                      <a:solidFill>
                                        <a:schemeClr val="tx1">
                                          <a:lumMod val="75000"/>
                                          <a:lumOff val="25000"/>
                                        </a:schemeClr>
                                      </a:solidFill>
                                      <a:latin typeface="Cambria Math" panose="02040503050406030204" pitchFamily="18" charset="0"/>
                                    </a:rPr>
                                    <m:t>𝑅𝑒𝑐𝑎𝑙𝑙</m:t>
                                  </m:r>
                                </m:den>
                              </m:f>
                            </m:e>
                          </m:d>
                        </m:den>
                      </m:f>
                      <m:r>
                        <a:rPr lang="en-US" sz="2000" b="0" i="1" smtClean="0">
                          <a:solidFill>
                            <a:schemeClr val="tx1">
                              <a:lumMod val="75000"/>
                              <a:lumOff val="25000"/>
                            </a:schemeClr>
                          </a:solidFill>
                          <a:latin typeface="Cambria Math" panose="02040503050406030204" pitchFamily="18" charset="0"/>
                        </a:rPr>
                        <m:t>=</m:t>
                      </m:r>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2 ∗</m:t>
                          </m:r>
                          <m:r>
                            <a:rPr lang="en-US" sz="2000" b="0" i="1" smtClean="0">
                              <a:solidFill>
                                <a:schemeClr val="tx1">
                                  <a:lumMod val="75000"/>
                                  <a:lumOff val="25000"/>
                                </a:schemeClr>
                              </a:solidFill>
                              <a:latin typeface="Cambria Math" panose="02040503050406030204" pitchFamily="18" charset="0"/>
                            </a:rPr>
                            <m:t>𝑃𝑟𝑒𝑐𝑖𝑠𝑖𝑜𝑛</m:t>
                          </m:r>
                          <m:r>
                            <a:rPr lang="en-US" sz="2000" b="0" i="1" smtClean="0">
                              <a:solidFill>
                                <a:schemeClr val="tx1">
                                  <a:lumMod val="75000"/>
                                  <a:lumOff val="25000"/>
                                </a:schemeClr>
                              </a:solidFill>
                              <a:latin typeface="Cambria Math" panose="02040503050406030204" pitchFamily="18" charset="0"/>
                            </a:rPr>
                            <m:t> ∗</m:t>
                          </m:r>
                          <m:r>
                            <a:rPr lang="en-US" sz="2000" b="0" i="1" smtClean="0">
                              <a:solidFill>
                                <a:schemeClr val="tx1">
                                  <a:lumMod val="75000"/>
                                  <a:lumOff val="25000"/>
                                </a:schemeClr>
                              </a:solidFill>
                              <a:latin typeface="Cambria Math" panose="02040503050406030204" pitchFamily="18" charset="0"/>
                            </a:rPr>
                            <m:t>𝑅𝑒𝑐𝑎𝑙𝑙</m:t>
                          </m:r>
                        </m:num>
                        <m:den>
                          <m:r>
                            <a:rPr lang="en-US" sz="2000" b="0" i="1" smtClean="0">
                              <a:solidFill>
                                <a:schemeClr val="tx1">
                                  <a:lumMod val="75000"/>
                                  <a:lumOff val="25000"/>
                                </a:schemeClr>
                              </a:solidFill>
                              <a:latin typeface="Cambria Math" panose="02040503050406030204" pitchFamily="18" charset="0"/>
                            </a:rPr>
                            <m:t>𝑃𝑟𝑒𝑐𝑖𝑠𝑖𝑜𝑛</m:t>
                          </m:r>
                          <m:r>
                            <a:rPr lang="en-US" sz="2000" b="0" i="1" smtClean="0">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𝑅𝑒𝑐𝑎𝑙𝑙</m:t>
                          </m:r>
                        </m:den>
                      </m:f>
                      <m:r>
                        <a:rPr lang="en-US" sz="2000" b="0" i="1" smtClean="0">
                          <a:solidFill>
                            <a:schemeClr val="tx1">
                              <a:lumMod val="75000"/>
                              <a:lumOff val="25000"/>
                            </a:schemeClr>
                          </a:solidFill>
                          <a:latin typeface="Cambria Math" panose="02040503050406030204" pitchFamily="18" charset="0"/>
                        </a:rPr>
                        <m:t>=</m:t>
                      </m:r>
                      <m:f>
                        <m:fPr>
                          <m:ctrlPr>
                            <a:rPr lang="en-US" sz="2000" b="0" i="1" smtClean="0">
                              <a:solidFill>
                                <a:schemeClr val="tx1">
                                  <a:lumMod val="75000"/>
                                  <a:lumOff val="25000"/>
                                </a:schemeClr>
                              </a:solidFill>
                              <a:latin typeface="Cambria Math" panose="02040503050406030204" pitchFamily="18" charset="0"/>
                            </a:rPr>
                          </m:ctrlPr>
                        </m:fPr>
                        <m:num>
                          <m:r>
                            <a:rPr lang="en-US" sz="2000" b="0" i="1" smtClean="0">
                              <a:solidFill>
                                <a:schemeClr val="tx1">
                                  <a:lumMod val="75000"/>
                                  <a:lumOff val="25000"/>
                                </a:schemeClr>
                              </a:solidFill>
                              <a:latin typeface="Cambria Math" panose="02040503050406030204" pitchFamily="18" charset="0"/>
                            </a:rPr>
                            <m:t>2</m:t>
                          </m:r>
                          <m:r>
                            <a:rPr lang="en-US" sz="2000" b="0" i="1" smtClean="0">
                              <a:solidFill>
                                <a:schemeClr val="tx1">
                                  <a:lumMod val="75000"/>
                                  <a:lumOff val="25000"/>
                                </a:schemeClr>
                              </a:solidFill>
                              <a:latin typeface="Cambria Math" panose="02040503050406030204" pitchFamily="18" charset="0"/>
                            </a:rPr>
                            <m:t>𝑇𝑃</m:t>
                          </m:r>
                        </m:num>
                        <m:den>
                          <m:r>
                            <a:rPr lang="en-US" sz="2000" b="0" i="1" smtClean="0">
                              <a:solidFill>
                                <a:schemeClr val="tx1">
                                  <a:lumMod val="75000"/>
                                  <a:lumOff val="25000"/>
                                </a:schemeClr>
                              </a:solidFill>
                              <a:latin typeface="Cambria Math" panose="02040503050406030204" pitchFamily="18" charset="0"/>
                            </a:rPr>
                            <m:t>2</m:t>
                          </m:r>
                          <m:r>
                            <a:rPr lang="en-US" sz="2000" b="0" i="1" smtClean="0">
                              <a:solidFill>
                                <a:schemeClr val="tx1">
                                  <a:lumMod val="75000"/>
                                  <a:lumOff val="25000"/>
                                </a:schemeClr>
                              </a:solidFill>
                              <a:latin typeface="Cambria Math" panose="02040503050406030204" pitchFamily="18" charset="0"/>
                            </a:rPr>
                            <m:t>𝑇𝑃</m:t>
                          </m:r>
                          <m:r>
                            <a:rPr lang="en-US" sz="2000" b="0" i="1" smtClean="0">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𝐹𝑃</m:t>
                          </m:r>
                          <m:r>
                            <a:rPr lang="en-US" sz="2000" b="0" i="1" smtClean="0">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𝐹𝑁</m:t>
                          </m:r>
                        </m:den>
                      </m:f>
                    </m:oMath>
                  </m:oMathPara>
                </a14:m>
                <a:endParaRPr lang="en-US" sz="2000" dirty="0"/>
              </a:p>
            </p:txBody>
          </p:sp>
        </mc:Choice>
        <mc:Fallback>
          <p:sp>
            <p:nvSpPr>
              <p:cNvPr id="6" name="Content Placeholder 5">
                <a:extLst>
                  <a:ext uri="{FF2B5EF4-FFF2-40B4-BE49-F238E27FC236}">
                    <a16:creationId xmlns:a16="http://schemas.microsoft.com/office/drawing/2014/main" id="{6507C850-0DE5-480E-800E-8890E4EC5902}"/>
                  </a:ext>
                </a:extLst>
              </p:cNvPr>
              <p:cNvSpPr>
                <a:spLocks noGrp="1" noRot="1" noChangeAspect="1" noMove="1" noResize="1" noEditPoints="1" noAdjustHandles="1" noChangeArrowheads="1" noChangeShapeType="1" noTextEdit="1"/>
              </p:cNvSpPr>
              <p:nvPr>
                <p:ph idx="1"/>
              </p:nvPr>
            </p:nvSpPr>
            <p:spPr>
              <a:blipFill>
                <a:blip r:embed="rId3"/>
                <a:stretch>
                  <a:fillRect l="-522" t="-1261"/>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E690459-9527-425E-A4DA-385CEFE95F13}"/>
              </a:ext>
            </a:extLst>
          </p:cNvPr>
          <p:cNvSpPr>
            <a:spLocks noGrp="1"/>
          </p:cNvSpPr>
          <p:nvPr>
            <p:ph type="ftr" sz="quarter" idx="11"/>
          </p:nvPr>
        </p:nvSpPr>
        <p:spPr/>
        <p:txBody>
          <a:bodyPr/>
          <a:lstStyle/>
          <a:p>
            <a:r>
              <a:rPr lang="en-US"/>
              <a:t>Introduction to Machine Learning Day 3</a:t>
            </a:r>
            <a:endParaRPr lang="en-US" dirty="0"/>
          </a:p>
        </p:txBody>
      </p:sp>
      <p:sp>
        <p:nvSpPr>
          <p:cNvPr id="4" name="Slide Number Placeholder 3">
            <a:extLst>
              <a:ext uri="{FF2B5EF4-FFF2-40B4-BE49-F238E27FC236}">
                <a16:creationId xmlns:a16="http://schemas.microsoft.com/office/drawing/2014/main" id="{8D071DE1-D093-427C-8D4A-0C2912AFC54F}"/>
              </a:ext>
            </a:extLst>
          </p:cNvPr>
          <p:cNvSpPr>
            <a:spLocks noGrp="1"/>
          </p:cNvSpPr>
          <p:nvPr>
            <p:ph type="sldNum" sz="quarter" idx="12"/>
          </p:nvPr>
        </p:nvSpPr>
        <p:spPr/>
        <p:txBody>
          <a:bodyPr/>
          <a:lstStyle/>
          <a:p>
            <a:fld id="{8E06CFEE-053A-4A40-A88B-A288F0289482}" type="slidenum">
              <a:rPr lang="en-US" smtClean="0"/>
              <a:t>9</a:t>
            </a:fld>
            <a:endParaRPr lang="en-US"/>
          </a:p>
        </p:txBody>
      </p:sp>
    </p:spTree>
    <p:extLst>
      <p:ext uri="{BB962C8B-B14F-4D97-AF65-F5344CB8AC3E}">
        <p14:creationId xmlns:p14="http://schemas.microsoft.com/office/powerpoint/2010/main" val="3593951745"/>
      </p:ext>
    </p:extLst>
  </p:cSld>
  <p:clrMapOvr>
    <a:masterClrMapping/>
  </p:clrMapOvr>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4E79BD1-081A-4672-BF7A-DE0226B105F5}" vid="{748D83C3-A3FE-44F9-ACF2-78D686E3F9D5}"/>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01242E-4C83-4C60-AF29-1DCCFFAAFB54}">
  <ds:schemaRefs>
    <ds:schemaRef ds:uri="http://schemas.microsoft.com/sharepoint/v3/contenttype/forms"/>
  </ds:schemaRefs>
</ds:datastoreItem>
</file>

<file path=customXml/itemProps2.xml><?xml version="1.0" encoding="utf-8"?>
<ds:datastoreItem xmlns:ds="http://schemas.openxmlformats.org/officeDocument/2006/customXml" ds:itemID="{68BBFE0A-8FA3-4EA8-8835-010AA19DE588}">
  <ds:schemaRefs>
    <ds:schemaRef ds:uri="90bd7339-0ad2-473a-ba01-c456530706b0"/>
    <ds:schemaRef ds:uri="http://schemas.microsoft.com/office/2006/metadata/properties"/>
    <ds:schemaRef ds:uri="http://schemas.openxmlformats.org/package/2006/metadata/core-properties"/>
    <ds:schemaRef ds:uri="http://purl.org/dc/dcmitype/"/>
    <ds:schemaRef ds:uri="http://purl.org/dc/elements/1.1/"/>
    <ds:schemaRef ds:uri="25882981-611f-41a9-911b-4de1a3554034"/>
    <ds:schemaRef ds:uri="http://schemas.microsoft.com/office/2006/documentManagement/types"/>
    <ds:schemaRef ds:uri="http://www.w3.org/XML/1998/namespace"/>
    <ds:schemaRef ds:uri="http://purl.org/dc/terms/"/>
    <ds:schemaRef ds:uri="http://schemas.microsoft.com/office/infopath/2007/PartnerControls"/>
  </ds:schemaRefs>
</ds:datastoreItem>
</file>

<file path=customXml/itemProps3.xml><?xml version="1.0" encoding="utf-8"?>
<ds:datastoreItem xmlns:ds="http://schemas.openxmlformats.org/officeDocument/2006/customXml" ds:itemID="{308CCF6B-1487-47A2-94D8-C3E42D9D0A21}"/>
</file>

<file path=docProps/app.xml><?xml version="1.0" encoding="utf-8"?>
<Properties xmlns="http://schemas.openxmlformats.org/officeDocument/2006/extended-properties" xmlns:vt="http://schemas.openxmlformats.org/officeDocument/2006/docPropsVTypes">
  <Template/>
  <TotalTime>562</TotalTime>
  <Words>2120</Words>
  <Application>Microsoft Office PowerPoint</Application>
  <PresentationFormat>Widescreen</PresentationFormat>
  <Paragraphs>392</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Wingdings</vt:lpstr>
      <vt:lpstr>Acherus Grotesque</vt:lpstr>
      <vt:lpstr>Calibri</vt:lpstr>
      <vt:lpstr>Wingdings 2</vt:lpstr>
      <vt:lpstr>Cambria Math</vt:lpstr>
      <vt:lpstr>Arial</vt:lpstr>
      <vt:lpstr>Office Theme</vt:lpstr>
      <vt:lpstr>Introduction to Machine Learning  Day 3</vt:lpstr>
      <vt:lpstr>Supervised versus unsupervised learning</vt:lpstr>
      <vt:lpstr>Supervised learning method selection is based on the response type</vt:lpstr>
      <vt:lpstr>Two methods of estimation</vt:lpstr>
      <vt:lpstr>PowerPoint Presentation</vt:lpstr>
      <vt:lpstr>ML paradigm to evaluate model performance</vt:lpstr>
      <vt:lpstr>General key to the confusion matrix</vt:lpstr>
      <vt:lpstr>Some common classification evaluation metrics</vt:lpstr>
      <vt:lpstr>Some additional classification evaluation metrics</vt:lpstr>
      <vt:lpstr>Code road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RESAMPLING METHODS</dc:title>
  <dc:creator>Deelan Jalil</dc:creator>
  <cp:lastModifiedBy>Stephanie DeHart</cp:lastModifiedBy>
  <cp:revision>18</cp:revision>
  <dcterms:created xsi:type="dcterms:W3CDTF">2017-02-21T21:39:16Z</dcterms:created>
  <dcterms:modified xsi:type="dcterms:W3CDTF">2025-06-02T20:32:56Z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MediaServiceImageTags">
    <vt:lpwstr/>
  </property>
  <property fmtid="{D5CDD505-2E9C-101B-9397-08002B2CF9AE}" pid="4" name="HatchApprovalLetterSent">
    <vt:bool>true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